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4"/>
  </p:sldMasterIdLst>
  <p:notesMasterIdLst>
    <p:notesMasterId r:id="rId53"/>
  </p:notesMasterIdLst>
  <p:sldIdLst>
    <p:sldId id="258" r:id="rId5"/>
    <p:sldId id="259" r:id="rId6"/>
    <p:sldId id="260" r:id="rId7"/>
    <p:sldId id="272" r:id="rId8"/>
    <p:sldId id="315" r:id="rId9"/>
    <p:sldId id="317" r:id="rId10"/>
    <p:sldId id="316" r:id="rId11"/>
    <p:sldId id="318" r:id="rId12"/>
    <p:sldId id="321" r:id="rId13"/>
    <p:sldId id="320" r:id="rId14"/>
    <p:sldId id="322" r:id="rId15"/>
    <p:sldId id="328" r:id="rId16"/>
    <p:sldId id="332" r:id="rId17"/>
    <p:sldId id="333" r:id="rId18"/>
    <p:sldId id="334" r:id="rId19"/>
    <p:sldId id="335" r:id="rId20"/>
    <p:sldId id="337" r:id="rId21"/>
    <p:sldId id="338" r:id="rId22"/>
    <p:sldId id="339" r:id="rId23"/>
    <p:sldId id="336" r:id="rId24"/>
    <p:sldId id="327" r:id="rId25"/>
    <p:sldId id="323" r:id="rId26"/>
    <p:sldId id="324" r:id="rId27"/>
    <p:sldId id="325" r:id="rId28"/>
    <p:sldId id="326" r:id="rId29"/>
    <p:sldId id="329" r:id="rId30"/>
    <p:sldId id="330" r:id="rId31"/>
    <p:sldId id="331" r:id="rId32"/>
    <p:sldId id="273" r:id="rId33"/>
    <p:sldId id="340" r:id="rId34"/>
    <p:sldId id="341" r:id="rId35"/>
    <p:sldId id="347" r:id="rId36"/>
    <p:sldId id="348" r:id="rId37"/>
    <p:sldId id="349" r:id="rId38"/>
    <p:sldId id="350" r:id="rId39"/>
    <p:sldId id="352" r:id="rId40"/>
    <p:sldId id="353" r:id="rId41"/>
    <p:sldId id="354" r:id="rId42"/>
    <p:sldId id="285" r:id="rId43"/>
    <p:sldId id="345" r:id="rId44"/>
    <p:sldId id="342" r:id="rId45"/>
    <p:sldId id="343" r:id="rId46"/>
    <p:sldId id="344" r:id="rId47"/>
    <p:sldId id="355" r:id="rId48"/>
    <p:sldId id="356" r:id="rId49"/>
    <p:sldId id="357" r:id="rId50"/>
    <p:sldId id="358" r:id="rId51"/>
    <p:sldId id="346" r:id="rId5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A030"/>
    <a:srgbClr val="0095E0"/>
    <a:srgbClr val="0077AA"/>
    <a:srgbClr val="AD0F0A"/>
    <a:srgbClr val="9D6237"/>
    <a:srgbClr val="7D7D7D"/>
    <a:srgbClr val="707070"/>
    <a:srgbClr val="009EAE"/>
    <a:srgbClr val="1D9759"/>
    <a:srgbClr val="AE1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1" autoAdjust="0"/>
    <p:restoredTop sz="87897" autoAdjust="0"/>
  </p:normalViewPr>
  <p:slideViewPr>
    <p:cSldViewPr snapToGrid="0" snapToObjects="1">
      <p:cViewPr varScale="1">
        <p:scale>
          <a:sx n="131" d="100"/>
          <a:sy n="131" d="100"/>
        </p:scale>
        <p:origin x="14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Pooter Marijn" userId="634ff10e-5ce1-4de2-b291-de73628c3d81" providerId="ADAL" clId="{70CE2C5F-43ED-497C-B41E-4A9C57EE8F2F}"/>
    <pc:docChg chg="undo custSel addSld delSld modSld sldOrd">
      <pc:chgData name="De Pooter Marijn" userId="634ff10e-5ce1-4de2-b291-de73628c3d81" providerId="ADAL" clId="{70CE2C5F-43ED-497C-B41E-4A9C57EE8F2F}" dt="2019-12-12T16:28:51.173" v="2140" actId="207"/>
      <pc:docMkLst>
        <pc:docMk/>
      </pc:docMkLst>
      <pc:sldChg chg="modSp">
        <pc:chgData name="De Pooter Marijn" userId="634ff10e-5ce1-4de2-b291-de73628c3d81" providerId="ADAL" clId="{70CE2C5F-43ED-497C-B41E-4A9C57EE8F2F}" dt="2019-12-12T15:13:21.406" v="68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70CE2C5F-43ED-497C-B41E-4A9C57EE8F2F}" dt="2019-12-12T15:12:49.968" v="9" actId="20577"/>
          <ac:spMkLst>
            <pc:docMk/>
            <pc:sldMk cId="3581610021" sldId="258"/>
            <ac:spMk id="2" creationId="{000DBF0F-6BE8-144A-8B1D-FEA389BEDB02}"/>
          </ac:spMkLst>
        </pc:spChg>
        <pc:spChg chg="mod">
          <ac:chgData name="De Pooter Marijn" userId="634ff10e-5ce1-4de2-b291-de73628c3d81" providerId="ADAL" clId="{70CE2C5F-43ED-497C-B41E-4A9C57EE8F2F}" dt="2019-12-12T15:13:21.406" v="68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modSp">
        <pc:chgData name="De Pooter Marijn" userId="634ff10e-5ce1-4de2-b291-de73628c3d81" providerId="ADAL" clId="{70CE2C5F-43ED-497C-B41E-4A9C57EE8F2F}" dt="2019-12-12T15:18:34.492" v="283" actId="14100"/>
        <pc:sldMkLst>
          <pc:docMk/>
          <pc:sldMk cId="1663148867" sldId="259"/>
        </pc:sldMkLst>
        <pc:spChg chg="mod">
          <ac:chgData name="De Pooter Marijn" userId="634ff10e-5ce1-4de2-b291-de73628c3d81" providerId="ADAL" clId="{70CE2C5F-43ED-497C-B41E-4A9C57EE8F2F}" dt="2019-12-12T15:14:01.129" v="74" actId="20577"/>
          <ac:spMkLst>
            <pc:docMk/>
            <pc:sldMk cId="1663148867" sldId="259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5:17:24.187" v="279" actId="20577"/>
          <ac:spMkLst>
            <pc:docMk/>
            <pc:sldMk cId="1663148867" sldId="259"/>
            <ac:spMk id="3" creationId="{4ECABE3C-BC33-8245-822C-EE2D7505A266}"/>
          </ac:spMkLst>
        </pc:spChg>
        <pc:spChg chg="mod">
          <ac:chgData name="De Pooter Marijn" userId="634ff10e-5ce1-4de2-b291-de73628c3d81" providerId="ADAL" clId="{70CE2C5F-43ED-497C-B41E-4A9C57EE8F2F}" dt="2019-12-12T15:18:34.492" v="283" actId="14100"/>
          <ac:spMkLst>
            <pc:docMk/>
            <pc:sldMk cId="1663148867" sldId="259"/>
            <ac:spMk id="4" creationId="{4776CB64-E3DA-D448-AA16-12E5DA254581}"/>
          </ac:spMkLst>
        </pc:spChg>
      </pc:sldChg>
      <pc:sldChg chg="modSp">
        <pc:chgData name="De Pooter Marijn" userId="634ff10e-5ce1-4de2-b291-de73628c3d81" providerId="ADAL" clId="{70CE2C5F-43ED-497C-B41E-4A9C57EE8F2F}" dt="2019-12-12T15:17:15.113" v="268" actId="20577"/>
        <pc:sldMkLst>
          <pc:docMk/>
          <pc:sldMk cId="4209867144" sldId="260"/>
        </pc:sldMkLst>
        <pc:spChg chg="mod">
          <ac:chgData name="De Pooter Marijn" userId="634ff10e-5ce1-4de2-b291-de73628c3d81" providerId="ADAL" clId="{70CE2C5F-43ED-497C-B41E-4A9C57EE8F2F}" dt="2019-12-12T15:17:15.113" v="268" actId="20577"/>
          <ac:spMkLst>
            <pc:docMk/>
            <pc:sldMk cId="4209867144" sldId="260"/>
            <ac:spMk id="2" creationId="{C8E4B304-2DE3-F24E-99A6-73CE5CA3B523}"/>
          </ac:spMkLst>
        </pc:spChg>
      </pc:sldChg>
      <pc:sldChg chg="modSp">
        <pc:chgData name="De Pooter Marijn" userId="634ff10e-5ce1-4de2-b291-de73628c3d81" providerId="ADAL" clId="{70CE2C5F-43ED-497C-B41E-4A9C57EE8F2F}" dt="2019-12-12T15:19:02.785" v="286" actId="14100"/>
        <pc:sldMkLst>
          <pc:docMk/>
          <pc:sldMk cId="1826916431" sldId="262"/>
        </pc:sldMkLst>
        <pc:spChg chg="mod">
          <ac:chgData name="De Pooter Marijn" userId="634ff10e-5ce1-4de2-b291-de73628c3d81" providerId="ADAL" clId="{70CE2C5F-43ED-497C-B41E-4A9C57EE8F2F}" dt="2019-12-12T15:19:02.785" v="286" actId="14100"/>
          <ac:spMkLst>
            <pc:docMk/>
            <pc:sldMk cId="1826916431" sldId="262"/>
            <ac:spMk id="7" creationId="{9B49E0F6-30E2-9D48-9165-44FDC31777EE}"/>
          </ac:spMkLst>
        </pc:spChg>
      </pc:sldChg>
      <pc:sldChg chg="del ord">
        <pc:chgData name="De Pooter Marijn" userId="634ff10e-5ce1-4de2-b291-de73628c3d81" providerId="ADAL" clId="{70CE2C5F-43ED-497C-B41E-4A9C57EE8F2F}" dt="2019-12-12T15:18:26.465" v="282" actId="2696"/>
        <pc:sldMkLst>
          <pc:docMk/>
          <pc:sldMk cId="1301748170" sldId="263"/>
        </pc:sldMkLst>
      </pc:sldChg>
      <pc:sldChg chg="modSp">
        <pc:chgData name="De Pooter Marijn" userId="634ff10e-5ce1-4de2-b291-de73628c3d81" providerId="ADAL" clId="{70CE2C5F-43ED-497C-B41E-4A9C57EE8F2F}" dt="2019-12-12T15:19:26.819" v="288" actId="14100"/>
        <pc:sldMkLst>
          <pc:docMk/>
          <pc:sldMk cId="1542608510" sldId="264"/>
        </pc:sldMkLst>
        <pc:spChg chg="mod">
          <ac:chgData name="De Pooter Marijn" userId="634ff10e-5ce1-4de2-b291-de73628c3d81" providerId="ADAL" clId="{70CE2C5F-43ED-497C-B41E-4A9C57EE8F2F}" dt="2019-12-12T15:19:26.819" v="288" actId="14100"/>
          <ac:spMkLst>
            <pc:docMk/>
            <pc:sldMk cId="1542608510" sldId="264"/>
            <ac:spMk id="2" creationId="{25CD7D63-A0F3-164F-80E2-C3256E6F1565}"/>
          </ac:spMkLst>
        </pc:spChg>
      </pc:sldChg>
      <pc:sldChg chg="modSp">
        <pc:chgData name="De Pooter Marijn" userId="634ff10e-5ce1-4de2-b291-de73628c3d81" providerId="ADAL" clId="{70CE2C5F-43ED-497C-B41E-4A9C57EE8F2F}" dt="2019-12-12T15:19:39.978" v="290" actId="14100"/>
        <pc:sldMkLst>
          <pc:docMk/>
          <pc:sldMk cId="2195117761" sldId="265"/>
        </pc:sldMkLst>
        <pc:spChg chg="mod">
          <ac:chgData name="De Pooter Marijn" userId="634ff10e-5ce1-4de2-b291-de73628c3d81" providerId="ADAL" clId="{70CE2C5F-43ED-497C-B41E-4A9C57EE8F2F}" dt="2019-12-12T15:19:39.978" v="290" actId="14100"/>
          <ac:spMkLst>
            <pc:docMk/>
            <pc:sldMk cId="2195117761" sldId="265"/>
            <ac:spMk id="5" creationId="{B5C6C359-17E6-3241-99BE-4F6CD3C3609C}"/>
          </ac:spMkLst>
        </pc:spChg>
      </pc:sldChg>
      <pc:sldChg chg="modSp">
        <pc:chgData name="De Pooter Marijn" userId="634ff10e-5ce1-4de2-b291-de73628c3d81" providerId="ADAL" clId="{70CE2C5F-43ED-497C-B41E-4A9C57EE8F2F}" dt="2019-12-12T15:19:57.977" v="292" actId="14100"/>
        <pc:sldMkLst>
          <pc:docMk/>
          <pc:sldMk cId="3385218854" sldId="266"/>
        </pc:sldMkLst>
        <pc:spChg chg="mod">
          <ac:chgData name="De Pooter Marijn" userId="634ff10e-5ce1-4de2-b291-de73628c3d81" providerId="ADAL" clId="{70CE2C5F-43ED-497C-B41E-4A9C57EE8F2F}" dt="2019-12-12T15:19:57.977" v="292" actId="14100"/>
          <ac:spMkLst>
            <pc:docMk/>
            <pc:sldMk cId="3385218854" sldId="266"/>
            <ac:spMk id="5" creationId="{E5DCD802-D462-7740-89EA-D7E705C01912}"/>
          </ac:spMkLst>
        </pc:spChg>
      </pc:sldChg>
      <pc:sldChg chg="modSp">
        <pc:chgData name="De Pooter Marijn" userId="634ff10e-5ce1-4de2-b291-de73628c3d81" providerId="ADAL" clId="{70CE2C5F-43ED-497C-B41E-4A9C57EE8F2F}" dt="2019-12-12T15:19:33.415" v="289" actId="14100"/>
        <pc:sldMkLst>
          <pc:docMk/>
          <pc:sldMk cId="3911350475" sldId="267"/>
        </pc:sldMkLst>
        <pc:spChg chg="mod">
          <ac:chgData name="De Pooter Marijn" userId="634ff10e-5ce1-4de2-b291-de73628c3d81" providerId="ADAL" clId="{70CE2C5F-43ED-497C-B41E-4A9C57EE8F2F}" dt="2019-12-12T15:19:33.415" v="289" actId="14100"/>
          <ac:spMkLst>
            <pc:docMk/>
            <pc:sldMk cId="3911350475" sldId="267"/>
            <ac:spMk id="2" creationId="{73A329A9-8C9D-B248-9309-67DEAB6ED03B}"/>
          </ac:spMkLst>
        </pc:spChg>
      </pc:sldChg>
      <pc:sldChg chg="modSp">
        <pc:chgData name="De Pooter Marijn" userId="634ff10e-5ce1-4de2-b291-de73628c3d81" providerId="ADAL" clId="{70CE2C5F-43ED-497C-B41E-4A9C57EE8F2F}" dt="2019-12-12T15:19:49.864" v="291" actId="14100"/>
        <pc:sldMkLst>
          <pc:docMk/>
          <pc:sldMk cId="2362797462" sldId="268"/>
        </pc:sldMkLst>
        <pc:spChg chg="mod">
          <ac:chgData name="De Pooter Marijn" userId="634ff10e-5ce1-4de2-b291-de73628c3d81" providerId="ADAL" clId="{70CE2C5F-43ED-497C-B41E-4A9C57EE8F2F}" dt="2019-12-12T15:19:49.864" v="291" actId="14100"/>
          <ac:spMkLst>
            <pc:docMk/>
            <pc:sldMk cId="2362797462" sldId="268"/>
            <ac:spMk id="5" creationId="{1EDE74C0-42B8-1E4D-87EE-7C76CD1037BB}"/>
          </ac:spMkLst>
        </pc:spChg>
      </pc:sldChg>
      <pc:sldChg chg="modSp">
        <pc:chgData name="De Pooter Marijn" userId="634ff10e-5ce1-4de2-b291-de73628c3d81" providerId="ADAL" clId="{70CE2C5F-43ED-497C-B41E-4A9C57EE8F2F}" dt="2019-12-12T15:18:47.618" v="284" actId="14100"/>
        <pc:sldMkLst>
          <pc:docMk/>
          <pc:sldMk cId="2387391333" sldId="269"/>
        </pc:sldMkLst>
        <pc:spChg chg="mod">
          <ac:chgData name="De Pooter Marijn" userId="634ff10e-5ce1-4de2-b291-de73628c3d81" providerId="ADAL" clId="{70CE2C5F-43ED-497C-B41E-4A9C57EE8F2F}" dt="2019-12-12T15:18:47.618" v="284" actId="14100"/>
          <ac:spMkLst>
            <pc:docMk/>
            <pc:sldMk cId="2387391333" sldId="269"/>
            <ac:spMk id="5" creationId="{B500E5C9-CA6B-0D4F-8B8B-5812AC5BC8AC}"/>
          </ac:spMkLst>
        </pc:spChg>
      </pc:sldChg>
      <pc:sldChg chg="modSp add">
        <pc:chgData name="De Pooter Marijn" userId="634ff10e-5ce1-4de2-b291-de73628c3d81" providerId="ADAL" clId="{70CE2C5F-43ED-497C-B41E-4A9C57EE8F2F}" dt="2019-12-12T15:19:10.269" v="287" actId="14100"/>
        <pc:sldMkLst>
          <pc:docMk/>
          <pc:sldMk cId="3909185841" sldId="270"/>
        </pc:sldMkLst>
        <pc:spChg chg="mod">
          <ac:chgData name="De Pooter Marijn" userId="634ff10e-5ce1-4de2-b291-de73628c3d81" providerId="ADAL" clId="{70CE2C5F-43ED-497C-B41E-4A9C57EE8F2F}" dt="2019-12-12T15:19:10.269" v="287" actId="14100"/>
          <ac:spMkLst>
            <pc:docMk/>
            <pc:sldMk cId="3909185841" sldId="270"/>
            <ac:spMk id="3" creationId="{2327D472-5BC1-FB47-A31B-B0695C751450}"/>
          </ac:spMkLst>
        </pc:spChg>
      </pc:sldChg>
      <pc:sldChg chg="addSp modSp add ord">
        <pc:chgData name="De Pooter Marijn" userId="634ff10e-5ce1-4de2-b291-de73628c3d81" providerId="ADAL" clId="{70CE2C5F-43ED-497C-B41E-4A9C57EE8F2F}" dt="2019-12-12T15:29:29.707" v="909" actId="1076"/>
        <pc:sldMkLst>
          <pc:docMk/>
          <pc:sldMk cId="1249248185" sldId="271"/>
        </pc:sldMkLst>
        <pc:spChg chg="mod">
          <ac:chgData name="De Pooter Marijn" userId="634ff10e-5ce1-4de2-b291-de73628c3d81" providerId="ADAL" clId="{70CE2C5F-43ED-497C-B41E-4A9C57EE8F2F}" dt="2019-12-12T15:20:21.932" v="311" actId="20577"/>
          <ac:spMkLst>
            <pc:docMk/>
            <pc:sldMk cId="1249248185" sldId="271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5:27:36.401" v="907" actId="20577"/>
          <ac:spMkLst>
            <pc:docMk/>
            <pc:sldMk cId="1249248185" sldId="271"/>
            <ac:spMk id="3" creationId="{4ECABE3C-BC33-8245-822C-EE2D7505A266}"/>
          </ac:spMkLst>
        </pc:spChg>
        <pc:graphicFrameChg chg="add mod modGraphic">
          <ac:chgData name="De Pooter Marijn" userId="634ff10e-5ce1-4de2-b291-de73628c3d81" providerId="ADAL" clId="{70CE2C5F-43ED-497C-B41E-4A9C57EE8F2F}" dt="2019-12-12T15:29:29.707" v="909" actId="1076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delSp modSp add">
        <pc:chgData name="De Pooter Marijn" userId="634ff10e-5ce1-4de2-b291-de73628c3d81" providerId="ADAL" clId="{70CE2C5F-43ED-497C-B41E-4A9C57EE8F2F}" dt="2019-12-12T16:08:43.074" v="1535" actId="207"/>
        <pc:sldMkLst>
          <pc:docMk/>
          <pc:sldMk cId="519408456" sldId="272"/>
        </pc:sldMkLst>
        <pc:spChg chg="mod">
          <ac:chgData name="De Pooter Marijn" userId="634ff10e-5ce1-4de2-b291-de73628c3d81" providerId="ADAL" clId="{70CE2C5F-43ED-497C-B41E-4A9C57EE8F2F}" dt="2019-12-12T15:33:31.864" v="1023" actId="20577"/>
          <ac:spMkLst>
            <pc:docMk/>
            <pc:sldMk cId="519408456" sldId="272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08:43.074" v="1535" actId="207"/>
          <ac:spMkLst>
            <pc:docMk/>
            <pc:sldMk cId="519408456" sldId="272"/>
            <ac:spMk id="3" creationId="{4ECABE3C-BC33-8245-822C-EE2D7505A266}"/>
          </ac:spMkLst>
        </pc:spChg>
        <pc:graphicFrameChg chg="del">
          <ac:chgData name="De Pooter Marijn" userId="634ff10e-5ce1-4de2-b291-de73628c3d81" providerId="ADAL" clId="{70CE2C5F-43ED-497C-B41E-4A9C57EE8F2F}" dt="2019-12-12T15:29:54.491" v="911" actId="478"/>
          <ac:graphicFrameMkLst>
            <pc:docMk/>
            <pc:sldMk cId="519408456" sldId="272"/>
            <ac:graphicFrameMk id="7" creationId="{498336E7-DCAE-4C98-A71B-C51F15C62395}"/>
          </ac:graphicFrameMkLst>
        </pc:graphicFrameChg>
      </pc:sldChg>
      <pc:sldChg chg="modSp add ord">
        <pc:chgData name="De Pooter Marijn" userId="634ff10e-5ce1-4de2-b291-de73628c3d81" providerId="ADAL" clId="{70CE2C5F-43ED-497C-B41E-4A9C57EE8F2F}" dt="2019-12-12T15:30:16.291" v="929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70CE2C5F-43ED-497C-B41E-4A9C57EE8F2F}" dt="2019-12-12T15:30:16.291" v="929" actId="20577"/>
          <ac:spMkLst>
            <pc:docMk/>
            <pc:sldMk cId="3204788793" sldId="273"/>
            <ac:spMk id="2" creationId="{C8E4B304-2DE3-F24E-99A6-73CE5CA3B523}"/>
          </ac:spMkLst>
        </pc:spChg>
      </pc:sldChg>
      <pc:sldChg chg="modSp add">
        <pc:chgData name="De Pooter Marijn" userId="634ff10e-5ce1-4de2-b291-de73628c3d81" providerId="ADAL" clId="{70CE2C5F-43ED-497C-B41E-4A9C57EE8F2F}" dt="2019-12-12T16:19:15.899" v="1851" actId="20577"/>
        <pc:sldMkLst>
          <pc:docMk/>
          <pc:sldMk cId="1845148066" sldId="274"/>
        </pc:sldMkLst>
        <pc:spChg chg="mod">
          <ac:chgData name="De Pooter Marijn" userId="634ff10e-5ce1-4de2-b291-de73628c3d81" providerId="ADAL" clId="{70CE2C5F-43ED-497C-B41E-4A9C57EE8F2F}" dt="2019-12-12T15:40:15.586" v="1131" actId="20577"/>
          <ac:spMkLst>
            <pc:docMk/>
            <pc:sldMk cId="1845148066" sldId="274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19:15.899" v="1851" actId="20577"/>
          <ac:spMkLst>
            <pc:docMk/>
            <pc:sldMk cId="1845148066" sldId="274"/>
            <ac:spMk id="3" creationId="{4ECABE3C-BC33-8245-822C-EE2D7505A266}"/>
          </ac:spMkLst>
        </pc:spChg>
      </pc:sldChg>
      <pc:sldChg chg="add del">
        <pc:chgData name="De Pooter Marijn" userId="634ff10e-5ce1-4de2-b291-de73628c3d81" providerId="ADAL" clId="{70CE2C5F-43ED-497C-B41E-4A9C57EE8F2F}" dt="2019-12-12T15:40:03.269" v="1108" actId="2696"/>
        <pc:sldMkLst>
          <pc:docMk/>
          <pc:sldMk cId="3285205289" sldId="274"/>
        </pc:sldMkLst>
      </pc:sldChg>
      <pc:sldChg chg="modSp add">
        <pc:chgData name="De Pooter Marijn" userId="634ff10e-5ce1-4de2-b291-de73628c3d81" providerId="ADAL" clId="{70CE2C5F-43ED-497C-B41E-4A9C57EE8F2F}" dt="2019-12-12T16:22:38.443" v="2096" actId="2711"/>
        <pc:sldMkLst>
          <pc:docMk/>
          <pc:sldMk cId="4210617673" sldId="275"/>
        </pc:sldMkLst>
        <pc:spChg chg="mod">
          <ac:chgData name="De Pooter Marijn" userId="634ff10e-5ce1-4de2-b291-de73628c3d81" providerId="ADAL" clId="{70CE2C5F-43ED-497C-B41E-4A9C57EE8F2F}" dt="2019-12-12T16:22:38.443" v="2096" actId="2711"/>
          <ac:spMkLst>
            <pc:docMk/>
            <pc:sldMk cId="4210617673" sldId="275"/>
            <ac:spMk id="3" creationId="{4ECABE3C-BC33-8245-822C-EE2D7505A266}"/>
          </ac:spMkLst>
        </pc:spChg>
      </pc:sldChg>
      <pc:sldChg chg="modSp add">
        <pc:chgData name="De Pooter Marijn" userId="634ff10e-5ce1-4de2-b291-de73628c3d81" providerId="ADAL" clId="{70CE2C5F-43ED-497C-B41E-4A9C57EE8F2F}" dt="2019-12-12T16:22:50.548" v="2097" actId="14100"/>
        <pc:sldMkLst>
          <pc:docMk/>
          <pc:sldMk cId="1497977832" sldId="276"/>
        </pc:sldMkLst>
        <pc:spChg chg="mod">
          <ac:chgData name="De Pooter Marijn" userId="634ff10e-5ce1-4de2-b291-de73628c3d81" providerId="ADAL" clId="{70CE2C5F-43ED-497C-B41E-4A9C57EE8F2F}" dt="2019-12-12T16:22:50.548" v="2097" actId="14100"/>
          <ac:spMkLst>
            <pc:docMk/>
            <pc:sldMk cId="1497977832" sldId="276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70CE2C5F-43ED-497C-B41E-4A9C57EE8F2F}" dt="2019-12-12T16:28:51.173" v="2140" actId="207"/>
        <pc:sldMkLst>
          <pc:docMk/>
          <pc:sldMk cId="3374086667" sldId="277"/>
        </pc:sldMkLst>
        <pc:spChg chg="mod">
          <ac:chgData name="De Pooter Marijn" userId="634ff10e-5ce1-4de2-b291-de73628c3d81" providerId="ADAL" clId="{70CE2C5F-43ED-497C-B41E-4A9C57EE8F2F}" dt="2019-12-12T16:24:04.643" v="2114" actId="20577"/>
          <ac:spMkLst>
            <pc:docMk/>
            <pc:sldMk cId="3374086667" sldId="277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28:51.173" v="2140" actId="207"/>
          <ac:spMkLst>
            <pc:docMk/>
            <pc:sldMk cId="3374086667" sldId="277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07A3D6D4-FAD6-44AD-9EC4-FDAD99046DA3}"/>
    <pc:docChg chg="undo redo custSel addSld delSld modSld sldOrd">
      <pc:chgData name="De Pooter Marijn" userId="634ff10e-5ce1-4de2-b291-de73628c3d81" providerId="ADAL" clId="{07A3D6D4-FAD6-44AD-9EC4-FDAD99046DA3}" dt="2019-12-13T20:14:08.640" v="10834" actId="207"/>
      <pc:docMkLst>
        <pc:docMk/>
      </pc:docMkLst>
      <pc:sldChg chg="delSp modSp">
        <pc:chgData name="De Pooter Marijn" userId="634ff10e-5ce1-4de2-b291-de73628c3d81" providerId="ADAL" clId="{07A3D6D4-FAD6-44AD-9EC4-FDAD99046DA3}" dt="2019-12-13T14:56:00.185" v="8436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07A3D6D4-FAD6-44AD-9EC4-FDAD99046DA3}" dt="2019-12-13T14:56:00.185" v="8436" actId="20577"/>
          <ac:spMkLst>
            <pc:docMk/>
            <pc:sldMk cId="1663148867" sldId="25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13.287" v="5845" actId="478"/>
          <ac:spMkLst>
            <pc:docMk/>
            <pc:sldMk cId="1663148867" sldId="259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5:04.200" v="5844" actId="478"/>
          <ac:spMkLst>
            <pc:docMk/>
            <pc:sldMk cId="1663148867" sldId="259"/>
            <ac:spMk id="5" creationId="{170951E5-EBBB-7548-B97E-BFACC4FD1457}"/>
          </ac:spMkLst>
        </pc:spChg>
      </pc:sldChg>
      <pc:sldChg chg="del">
        <pc:chgData name="De Pooter Marijn" userId="634ff10e-5ce1-4de2-b291-de73628c3d81" providerId="ADAL" clId="{07A3D6D4-FAD6-44AD-9EC4-FDAD99046DA3}" dt="2019-12-13T09:27:12.706" v="2825" actId="2696"/>
        <pc:sldMkLst>
          <pc:docMk/>
          <pc:sldMk cId="1826916431" sldId="262"/>
        </pc:sldMkLst>
      </pc:sldChg>
      <pc:sldChg chg="del">
        <pc:chgData name="De Pooter Marijn" userId="634ff10e-5ce1-4de2-b291-de73628c3d81" providerId="ADAL" clId="{07A3D6D4-FAD6-44AD-9EC4-FDAD99046DA3}" dt="2019-12-13T09:27:12.724" v="2827" actId="2696"/>
        <pc:sldMkLst>
          <pc:docMk/>
          <pc:sldMk cId="1542608510" sldId="264"/>
        </pc:sldMkLst>
      </pc:sldChg>
      <pc:sldChg chg="del">
        <pc:chgData name="De Pooter Marijn" userId="634ff10e-5ce1-4de2-b291-de73628c3d81" providerId="ADAL" clId="{07A3D6D4-FAD6-44AD-9EC4-FDAD99046DA3}" dt="2019-12-13T09:27:12.728" v="2829" actId="2696"/>
        <pc:sldMkLst>
          <pc:docMk/>
          <pc:sldMk cId="2195117761" sldId="265"/>
        </pc:sldMkLst>
      </pc:sldChg>
      <pc:sldChg chg="del">
        <pc:chgData name="De Pooter Marijn" userId="634ff10e-5ce1-4de2-b291-de73628c3d81" providerId="ADAL" clId="{07A3D6D4-FAD6-44AD-9EC4-FDAD99046DA3}" dt="2019-12-13T09:27:12.760" v="2831" actId="2696"/>
        <pc:sldMkLst>
          <pc:docMk/>
          <pc:sldMk cId="3385218854" sldId="266"/>
        </pc:sldMkLst>
      </pc:sldChg>
      <pc:sldChg chg="del">
        <pc:chgData name="De Pooter Marijn" userId="634ff10e-5ce1-4de2-b291-de73628c3d81" providerId="ADAL" clId="{07A3D6D4-FAD6-44AD-9EC4-FDAD99046DA3}" dt="2019-12-13T09:27:12.728" v="2828" actId="2696"/>
        <pc:sldMkLst>
          <pc:docMk/>
          <pc:sldMk cId="3911350475" sldId="267"/>
        </pc:sldMkLst>
      </pc:sldChg>
      <pc:sldChg chg="del">
        <pc:chgData name="De Pooter Marijn" userId="634ff10e-5ce1-4de2-b291-de73628c3d81" providerId="ADAL" clId="{07A3D6D4-FAD6-44AD-9EC4-FDAD99046DA3}" dt="2019-12-13T09:27:12.744" v="2830" actId="2696"/>
        <pc:sldMkLst>
          <pc:docMk/>
          <pc:sldMk cId="2362797462" sldId="268"/>
        </pc:sldMkLst>
      </pc:sldChg>
      <pc:sldChg chg="del">
        <pc:chgData name="De Pooter Marijn" userId="634ff10e-5ce1-4de2-b291-de73628c3d81" providerId="ADAL" clId="{07A3D6D4-FAD6-44AD-9EC4-FDAD99046DA3}" dt="2019-12-13T09:27:12.691" v="2824" actId="2696"/>
        <pc:sldMkLst>
          <pc:docMk/>
          <pc:sldMk cId="2387391333" sldId="269"/>
        </pc:sldMkLst>
      </pc:sldChg>
      <pc:sldChg chg="del">
        <pc:chgData name="De Pooter Marijn" userId="634ff10e-5ce1-4de2-b291-de73628c3d81" providerId="ADAL" clId="{07A3D6D4-FAD6-44AD-9EC4-FDAD99046DA3}" dt="2019-12-13T09:27:12.706" v="2826" actId="2696"/>
        <pc:sldMkLst>
          <pc:docMk/>
          <pc:sldMk cId="3909185841" sldId="270"/>
        </pc:sldMkLst>
      </pc:sldChg>
      <pc:sldChg chg="delSp modSp">
        <pc:chgData name="De Pooter Marijn" userId="634ff10e-5ce1-4de2-b291-de73628c3d81" providerId="ADAL" clId="{07A3D6D4-FAD6-44AD-9EC4-FDAD99046DA3}" dt="2019-12-13T15:08:29.098" v="8763" actId="1036"/>
        <pc:sldMkLst>
          <pc:docMk/>
          <pc:sldMk cId="1249248185" sldId="271"/>
        </pc:sldMkLst>
        <pc:spChg chg="mod">
          <ac:chgData name="De Pooter Marijn" userId="634ff10e-5ce1-4de2-b291-de73628c3d81" providerId="ADAL" clId="{07A3D6D4-FAD6-44AD-9EC4-FDAD99046DA3}" dt="2019-12-13T15:08:22.564" v="8747" actId="404"/>
          <ac:spMkLst>
            <pc:docMk/>
            <pc:sldMk cId="1249248185" sldId="271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18.114" v="5846" actId="478"/>
          <ac:spMkLst>
            <pc:docMk/>
            <pc:sldMk cId="1249248185" sldId="271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55.091" v="5843" actId="478"/>
          <ac:spMkLst>
            <pc:docMk/>
            <pc:sldMk cId="1249248185" sldId="271"/>
            <ac:spMk id="5" creationId="{170951E5-EBBB-7548-B97E-BFACC4FD1457}"/>
          </ac:spMkLst>
        </pc:spChg>
        <pc:graphicFrameChg chg="mod">
          <ac:chgData name="De Pooter Marijn" userId="634ff10e-5ce1-4de2-b291-de73628c3d81" providerId="ADAL" clId="{07A3D6D4-FAD6-44AD-9EC4-FDAD99046DA3}" dt="2019-12-13T15:08:29.098" v="8763" actId="1036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addSp delSp modSp">
        <pc:chgData name="De Pooter Marijn" userId="634ff10e-5ce1-4de2-b291-de73628c3d81" providerId="ADAL" clId="{07A3D6D4-FAD6-44AD-9EC4-FDAD99046DA3}" dt="2019-12-13T11:15:27.959" v="5847" actId="478"/>
        <pc:sldMkLst>
          <pc:docMk/>
          <pc:sldMk cId="519408456" sldId="272"/>
        </pc:sldMkLst>
        <pc:spChg chg="del mod">
          <ac:chgData name="De Pooter Marijn" userId="634ff10e-5ce1-4de2-b291-de73628c3d81" providerId="ADAL" clId="{07A3D6D4-FAD6-44AD-9EC4-FDAD99046DA3}" dt="2019-12-13T09:11:55.567" v="2468" actId="478"/>
          <ac:spMkLst>
            <pc:docMk/>
            <pc:sldMk cId="519408456" sldId="272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27.959" v="5847" actId="478"/>
          <ac:spMkLst>
            <pc:docMk/>
            <pc:sldMk cId="519408456" sldId="272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47.916" v="5842" actId="478"/>
          <ac:spMkLst>
            <pc:docMk/>
            <pc:sldMk cId="519408456" sldId="272"/>
            <ac:spMk id="5" creationId="{170951E5-EBBB-7548-B97E-BFACC4FD1457}"/>
          </ac:spMkLst>
        </pc:spChg>
        <pc:spChg chg="add del mod ord topLvl">
          <ac:chgData name="De Pooter Marijn" userId="634ff10e-5ce1-4de2-b291-de73628c3d81" providerId="ADAL" clId="{07A3D6D4-FAD6-44AD-9EC4-FDAD99046DA3}" dt="2019-12-13T07:50:40.864" v="1540" actId="164"/>
          <ac:spMkLst>
            <pc:docMk/>
            <pc:sldMk cId="519408456" sldId="272"/>
            <ac:spMk id="9" creationId="{E8D357F1-C05A-4C7B-9A26-044180371AB8}"/>
          </ac:spMkLst>
        </pc:spChg>
        <pc:spChg chg="mod">
          <ac:chgData name="De Pooter Marijn" userId="634ff10e-5ce1-4de2-b291-de73628c3d81" providerId="ADAL" clId="{07A3D6D4-FAD6-44AD-9EC4-FDAD99046DA3}" dt="2019-12-13T07:51:45.910" v="1596" actId="20577"/>
          <ac:spMkLst>
            <pc:docMk/>
            <pc:sldMk cId="519408456" sldId="272"/>
            <ac:spMk id="19" creationId="{7E644330-BCBC-48E4-99BD-44071367D322}"/>
          </ac:spMkLst>
        </pc:spChg>
        <pc:spChg chg="mod">
          <ac:chgData name="De Pooter Marijn" userId="634ff10e-5ce1-4de2-b291-de73628c3d81" providerId="ADAL" clId="{07A3D6D4-FAD6-44AD-9EC4-FDAD99046DA3}" dt="2019-12-13T07:56:03.837" v="1708" actId="20577"/>
          <ac:spMkLst>
            <pc:docMk/>
            <pc:sldMk cId="519408456" sldId="272"/>
            <ac:spMk id="24" creationId="{6860A934-B77A-4868-BC0B-870B7B8B95BF}"/>
          </ac:spMkLst>
        </pc:spChg>
        <pc:spChg chg="add mod">
          <ac:chgData name="De Pooter Marijn" userId="634ff10e-5ce1-4de2-b291-de73628c3d81" providerId="ADAL" clId="{07A3D6D4-FAD6-44AD-9EC4-FDAD99046DA3}" dt="2019-12-13T10:21:58.827" v="3613" actId="20577"/>
          <ac:spMkLst>
            <pc:docMk/>
            <pc:sldMk cId="519408456" sldId="272"/>
            <ac:spMk id="28" creationId="{4F9C07ED-5187-4358-A1B7-4A9A65AFD010}"/>
          </ac:spMkLst>
        </pc:spChg>
        <pc:spChg chg="add del mod">
          <ac:chgData name="De Pooter Marijn" userId="634ff10e-5ce1-4de2-b291-de73628c3d81" providerId="ADAL" clId="{07A3D6D4-FAD6-44AD-9EC4-FDAD99046DA3}" dt="2019-12-13T10:31:05.048" v="3931" actId="478"/>
          <ac:spMkLst>
            <pc:docMk/>
            <pc:sldMk cId="519408456" sldId="272"/>
            <ac:spMk id="29" creationId="{DEF9AD08-44CB-48E1-B629-6BA3D5E63D6A}"/>
          </ac:spMkLst>
        </pc:spChg>
        <pc:spChg chg="add del mod">
          <ac:chgData name="De Pooter Marijn" userId="634ff10e-5ce1-4de2-b291-de73628c3d81" providerId="ADAL" clId="{07A3D6D4-FAD6-44AD-9EC4-FDAD99046DA3}" dt="2019-12-13T09:12:06.740" v="2469" actId="478"/>
          <ac:spMkLst>
            <pc:docMk/>
            <pc:sldMk cId="519408456" sldId="272"/>
            <ac:spMk id="31" creationId="{EBAD9A9A-82D0-451D-92E2-7C27D09B8664}"/>
          </ac:spMkLst>
        </pc:spChg>
        <pc:grpChg chg="add del mod">
          <ac:chgData name="De Pooter Marijn" userId="634ff10e-5ce1-4de2-b291-de73628c3d81" providerId="ADAL" clId="{07A3D6D4-FAD6-44AD-9EC4-FDAD99046DA3}" dt="2019-12-13T07:42:59.456" v="1472" actId="165"/>
          <ac:grpSpMkLst>
            <pc:docMk/>
            <pc:sldMk cId="519408456" sldId="272"/>
            <ac:grpSpMk id="10" creationId="{5889D0ED-FEFC-4BC0-BFF3-20CBBA85B9DA}"/>
          </ac:grpSpMkLst>
        </pc:grpChg>
        <pc:grpChg chg="add del mod">
          <ac:chgData name="De Pooter Marijn" userId="634ff10e-5ce1-4de2-b291-de73628c3d81" providerId="ADAL" clId="{07A3D6D4-FAD6-44AD-9EC4-FDAD99046DA3}" dt="2019-12-13T07:50:27.172" v="1539" actId="165"/>
          <ac:grpSpMkLst>
            <pc:docMk/>
            <pc:sldMk cId="519408456" sldId="272"/>
            <ac:grpSpMk id="15" creationId="{C50D4015-463A-499E-A3E3-AF1A2553E128}"/>
          </ac:grpSpMkLst>
        </pc:grpChg>
        <pc:grpChg chg="add mod">
          <ac:chgData name="De Pooter Marijn" userId="634ff10e-5ce1-4de2-b291-de73628c3d81" providerId="ADAL" clId="{07A3D6D4-FAD6-44AD-9EC4-FDAD99046DA3}" dt="2019-12-13T07:50:40.864" v="1540" actId="164"/>
          <ac:grpSpMkLst>
            <pc:docMk/>
            <pc:sldMk cId="519408456" sldId="272"/>
            <ac:grpSpMk id="17" creationId="{63FB22AE-1BD3-49F6-AADE-8D7B6B15A800}"/>
          </ac:grpSpMkLst>
        </pc:grpChg>
        <pc:grpChg chg="add del mod">
          <ac:chgData name="De Pooter Marijn" userId="634ff10e-5ce1-4de2-b291-de73628c3d81" providerId="ADAL" clId="{07A3D6D4-FAD6-44AD-9EC4-FDAD99046DA3}" dt="2019-12-13T10:30:58.723" v="3930" actId="478"/>
          <ac:grpSpMkLst>
            <pc:docMk/>
            <pc:sldMk cId="519408456" sldId="272"/>
            <ac:grpSpMk id="18" creationId="{AD34872D-63DB-47B8-8DE1-DB3059232B19}"/>
          </ac:grpSpMkLst>
        </pc:grpChg>
        <pc:grpChg chg="add del mod">
          <ac:chgData name="De Pooter Marijn" userId="634ff10e-5ce1-4de2-b291-de73628c3d81" providerId="ADAL" clId="{07A3D6D4-FAD6-44AD-9EC4-FDAD99046DA3}" dt="2019-12-13T09:11:52.395" v="2467" actId="478"/>
          <ac:grpSpMkLst>
            <pc:docMk/>
            <pc:sldMk cId="519408456" sldId="272"/>
            <ac:grpSpMk id="23" creationId="{C3F77B8C-33EB-4110-BB55-72BFE61E026D}"/>
          </ac:grpSpMkLst>
        </pc:grpChg>
        <pc:picChg chg="add mod topLvl">
          <ac:chgData name="De Pooter Marijn" userId="634ff10e-5ce1-4de2-b291-de73628c3d81" providerId="ADAL" clId="{07A3D6D4-FAD6-44AD-9EC4-FDAD99046DA3}" dt="2019-12-13T07:54:39.309" v="1626" actId="1036"/>
          <ac:picMkLst>
            <pc:docMk/>
            <pc:sldMk cId="519408456" sldId="272"/>
            <ac:picMk id="8" creationId="{92E30FC0-D7C4-4699-ACAB-6D0815E034C0}"/>
          </ac:picMkLst>
        </pc:picChg>
        <pc:picChg chg="mod">
          <ac:chgData name="De Pooter Marijn" userId="634ff10e-5ce1-4de2-b291-de73628c3d81" providerId="ADAL" clId="{07A3D6D4-FAD6-44AD-9EC4-FDAD99046DA3}" dt="2019-12-13T07:54:27.945" v="1624" actId="1036"/>
          <ac:picMkLst>
            <pc:docMk/>
            <pc:sldMk cId="519408456" sldId="272"/>
            <ac:picMk id="20" creationId="{7EB390F8-6CA5-4AB3-82C9-95BCE11949D8}"/>
          </ac:picMkLst>
        </pc:picChg>
        <pc:picChg chg="mod">
          <ac:chgData name="De Pooter Marijn" userId="634ff10e-5ce1-4de2-b291-de73628c3d81" providerId="ADAL" clId="{07A3D6D4-FAD6-44AD-9EC4-FDAD99046DA3}" dt="2019-12-13T07:57:49.939" v="1710" actId="207"/>
          <ac:picMkLst>
            <pc:docMk/>
            <pc:sldMk cId="519408456" sldId="272"/>
            <ac:picMk id="25" creationId="{C8C93304-B341-4E49-A2B3-1932EC8D8486}"/>
          </ac:picMkLst>
        </pc:picChg>
        <pc:cxnChg chg="add mod">
          <ac:chgData name="De Pooter Marijn" userId="634ff10e-5ce1-4de2-b291-de73628c3d81" providerId="ADAL" clId="{07A3D6D4-FAD6-44AD-9EC4-FDAD99046DA3}" dt="2019-12-13T07:50:40.864" v="1540" actId="164"/>
          <ac:cxnSpMkLst>
            <pc:docMk/>
            <pc:sldMk cId="519408456" sldId="272"/>
            <ac:cxnSpMk id="12" creationId="{76B4054F-344A-43D1-8529-3E0C5F994E50}"/>
          </ac:cxnSpMkLst>
        </pc:cxnChg>
        <pc:cxnChg chg="add mod">
          <ac:chgData name="De Pooter Marijn" userId="634ff10e-5ce1-4de2-b291-de73628c3d81" providerId="ADAL" clId="{07A3D6D4-FAD6-44AD-9EC4-FDAD99046DA3}" dt="2019-12-13T07:51:12.144" v="1546" actId="1036"/>
          <ac:cxnSpMkLst>
            <pc:docMk/>
            <pc:sldMk cId="519408456" sldId="272"/>
            <ac:cxnSpMk id="16" creationId="{9669D999-5C62-4378-A563-3D449F610AB4}"/>
          </ac:cxnSpMkLst>
        </pc:cxnChg>
      </pc:sldChg>
      <pc:sldChg chg="modSp">
        <pc:chgData name="De Pooter Marijn" userId="634ff10e-5ce1-4de2-b291-de73628c3d81" providerId="ADAL" clId="{07A3D6D4-FAD6-44AD-9EC4-FDAD99046DA3}" dt="2019-12-13T06:22:05.313" v="156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07A3D6D4-FAD6-44AD-9EC4-FDAD99046DA3}" dt="2019-12-13T06:21:58.791" v="134" actId="20577"/>
          <ac:spMkLst>
            <pc:docMk/>
            <pc:sldMk cId="3204788793" sldId="273"/>
            <ac:spMk id="2" creationId="{C8E4B304-2DE3-F24E-99A6-73CE5CA3B523}"/>
          </ac:spMkLst>
        </pc:spChg>
        <pc:spChg chg="mod">
          <ac:chgData name="De Pooter Marijn" userId="634ff10e-5ce1-4de2-b291-de73628c3d81" providerId="ADAL" clId="{07A3D6D4-FAD6-44AD-9EC4-FDAD99046DA3}" dt="2019-12-13T06:22:05.313" v="156" actId="20577"/>
          <ac:spMkLst>
            <pc:docMk/>
            <pc:sldMk cId="3204788793" sldId="273"/>
            <ac:spMk id="3" creationId="{5F04B32D-BE96-E54F-AD6E-D4120B8E2BFF}"/>
          </ac:spMkLst>
        </pc:spChg>
      </pc:sldChg>
      <pc:sldChg chg="addSp delSp modSp">
        <pc:chgData name="De Pooter Marijn" userId="634ff10e-5ce1-4de2-b291-de73628c3d81" providerId="ADAL" clId="{07A3D6D4-FAD6-44AD-9EC4-FDAD99046DA3}" dt="2019-12-13T11:34:13.840" v="5894" actId="113"/>
        <pc:sldMkLst>
          <pc:docMk/>
          <pc:sldMk cId="1845148066" sldId="274"/>
        </pc:sldMkLst>
        <pc:spChg chg="mod">
          <ac:chgData name="De Pooter Marijn" userId="634ff10e-5ce1-4de2-b291-de73628c3d81" providerId="ADAL" clId="{07A3D6D4-FAD6-44AD-9EC4-FDAD99046DA3}" dt="2019-12-13T08:13:27.803" v="1800" actId="20577"/>
          <ac:spMkLst>
            <pc:docMk/>
            <pc:sldMk cId="1845148066" sldId="27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28:59.150" v="5866" actId="113"/>
          <ac:spMkLst>
            <pc:docMk/>
            <pc:sldMk cId="1845148066" sldId="27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39.931" v="5849" actId="478"/>
          <ac:spMkLst>
            <pc:docMk/>
            <pc:sldMk cId="1845148066" sldId="27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35.141" v="5840" actId="478"/>
          <ac:spMkLst>
            <pc:docMk/>
            <pc:sldMk cId="1845148066" sldId="274"/>
            <ac:spMk id="5" creationId="{170951E5-EBBB-7548-B97E-BFACC4FD1457}"/>
          </ac:spMkLst>
        </pc:spChg>
        <pc:spChg chg="add mod">
          <ac:chgData name="De Pooter Marijn" userId="634ff10e-5ce1-4de2-b291-de73628c3d81" providerId="ADAL" clId="{07A3D6D4-FAD6-44AD-9EC4-FDAD99046DA3}" dt="2019-12-13T11:34:13.840" v="5894" actId="113"/>
          <ac:spMkLst>
            <pc:docMk/>
            <pc:sldMk cId="1845148066" sldId="274"/>
            <ac:spMk id="17" creationId="{59A442AF-4D9A-425D-8F23-652FFE19D466}"/>
          </ac:spMkLst>
        </pc:spChg>
        <pc:grpChg chg="add del">
          <ac:chgData name="De Pooter Marijn" userId="634ff10e-5ce1-4de2-b291-de73628c3d81" providerId="ADAL" clId="{07A3D6D4-FAD6-44AD-9EC4-FDAD99046DA3}" dt="2019-12-13T08:07:08.937" v="1722"/>
          <ac:grpSpMkLst>
            <pc:docMk/>
            <pc:sldMk cId="1845148066" sldId="274"/>
            <ac:grpSpMk id="7" creationId="{6B78E3BE-AA87-42ED-8E33-13D17B08394A}"/>
          </ac:grpSpMkLst>
        </pc:grpChg>
        <pc:grpChg chg="add mod">
          <ac:chgData name="De Pooter Marijn" userId="634ff10e-5ce1-4de2-b291-de73628c3d81" providerId="ADAL" clId="{07A3D6D4-FAD6-44AD-9EC4-FDAD99046DA3}" dt="2019-12-13T08:07:31.914" v="1724" actId="1076"/>
          <ac:grpSpMkLst>
            <pc:docMk/>
            <pc:sldMk cId="1845148066" sldId="274"/>
            <ac:grpSpMk id="12" creationId="{9D0F3759-F3F7-43D6-A74B-E1145E91D75B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11:33:59.756" v="5892" actId="113"/>
        <pc:sldMkLst>
          <pc:docMk/>
          <pc:sldMk cId="4210617673" sldId="275"/>
        </pc:sldMkLst>
        <pc:spChg chg="mod">
          <ac:chgData name="De Pooter Marijn" userId="634ff10e-5ce1-4de2-b291-de73628c3d81" providerId="ADAL" clId="{07A3D6D4-FAD6-44AD-9EC4-FDAD99046DA3}" dt="2019-12-13T08:31:56.999" v="1953" actId="20577"/>
          <ac:spMkLst>
            <pc:docMk/>
            <pc:sldMk cId="4210617673" sldId="27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3:59.756" v="5892" actId="113"/>
          <ac:spMkLst>
            <pc:docMk/>
            <pc:sldMk cId="4210617673" sldId="27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43.342" v="5850" actId="478"/>
          <ac:spMkLst>
            <pc:docMk/>
            <pc:sldMk cId="4210617673" sldId="27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9.677" v="5839" actId="478"/>
          <ac:spMkLst>
            <pc:docMk/>
            <pc:sldMk cId="4210617673" sldId="275"/>
            <ac:spMk id="5" creationId="{170951E5-EBBB-7548-B97E-BFACC4FD1457}"/>
          </ac:spMkLst>
        </pc:spChg>
        <pc:spChg chg="add del mod">
          <ac:chgData name="De Pooter Marijn" userId="634ff10e-5ce1-4de2-b291-de73628c3d81" providerId="ADAL" clId="{07A3D6D4-FAD6-44AD-9EC4-FDAD99046DA3}" dt="2019-12-13T08:44:46.267" v="2087" actId="478"/>
          <ac:spMkLst>
            <pc:docMk/>
            <pc:sldMk cId="4210617673" sldId="275"/>
            <ac:spMk id="12" creationId="{BD55EF70-CE08-4F55-A28D-D023C0C7ABA9}"/>
          </ac:spMkLst>
        </pc:spChg>
        <pc:spChg chg="add del mod">
          <ac:chgData name="De Pooter Marijn" userId="634ff10e-5ce1-4de2-b291-de73628c3d81" providerId="ADAL" clId="{07A3D6D4-FAD6-44AD-9EC4-FDAD99046DA3}" dt="2019-12-13T08:45:30.488" v="2093"/>
          <ac:spMkLst>
            <pc:docMk/>
            <pc:sldMk cId="4210617673" sldId="275"/>
            <ac:spMk id="13" creationId="{0075B1F1-D76A-4CDC-9D4C-A656572DF1E0}"/>
          </ac:spMkLst>
        </pc:spChg>
        <pc:spChg chg="add mod">
          <ac:chgData name="De Pooter Marijn" userId="634ff10e-5ce1-4de2-b291-de73628c3d81" providerId="ADAL" clId="{07A3D6D4-FAD6-44AD-9EC4-FDAD99046DA3}" dt="2019-12-13T11:29:50.226" v="5867" actId="113"/>
          <ac:spMkLst>
            <pc:docMk/>
            <pc:sldMk cId="4210617673" sldId="275"/>
            <ac:spMk id="14" creationId="{BCA81EBB-308D-4BDF-9988-A77AD5ED0DF5}"/>
          </ac:spMkLst>
        </pc:spChg>
        <pc:grpChg chg="add mod">
          <ac:chgData name="De Pooter Marijn" userId="634ff10e-5ce1-4de2-b291-de73628c3d81" providerId="ADAL" clId="{07A3D6D4-FAD6-44AD-9EC4-FDAD99046DA3}" dt="2019-12-13T08:10:40.395" v="1761" actId="1036"/>
          <ac:grpSpMkLst>
            <pc:docMk/>
            <pc:sldMk cId="4210617673" sldId="275"/>
            <ac:grpSpMk id="7" creationId="{2A92C44F-5223-40ED-99A9-EEDA500378F6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11:33:45.642" v="5891" actId="113"/>
        <pc:sldMkLst>
          <pc:docMk/>
          <pc:sldMk cId="1497977832" sldId="276"/>
        </pc:sldMkLst>
        <pc:spChg chg="mod">
          <ac:chgData name="De Pooter Marijn" userId="634ff10e-5ce1-4de2-b291-de73628c3d81" providerId="ADAL" clId="{07A3D6D4-FAD6-44AD-9EC4-FDAD99046DA3}" dt="2019-12-13T08:13:35.807" v="1804" actId="20577"/>
          <ac:spMkLst>
            <pc:docMk/>
            <pc:sldMk cId="1497977832" sldId="27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3:45.642" v="5891" actId="113"/>
          <ac:spMkLst>
            <pc:docMk/>
            <pc:sldMk cId="1497977832" sldId="276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48.439" v="5851" actId="478"/>
          <ac:spMkLst>
            <pc:docMk/>
            <pc:sldMk cId="1497977832" sldId="27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4.607" v="5838" actId="478"/>
          <ac:spMkLst>
            <pc:docMk/>
            <pc:sldMk cId="1497977832" sldId="276"/>
            <ac:spMk id="5" creationId="{170951E5-EBBB-7548-B97E-BFACC4FD1457}"/>
          </ac:spMkLst>
        </pc:spChg>
        <pc:spChg chg="add mod">
          <ac:chgData name="De Pooter Marijn" userId="634ff10e-5ce1-4de2-b291-de73628c3d81" providerId="ADAL" clId="{07A3D6D4-FAD6-44AD-9EC4-FDAD99046DA3}" dt="2019-12-13T11:30:26.405" v="5874" actId="113"/>
          <ac:spMkLst>
            <pc:docMk/>
            <pc:sldMk cId="1497977832" sldId="276"/>
            <ac:spMk id="12" creationId="{6EC7CE0E-9844-48E7-9157-7B21B0C5D34E}"/>
          </ac:spMkLst>
        </pc:spChg>
        <pc:grpChg chg="add">
          <ac:chgData name="De Pooter Marijn" userId="634ff10e-5ce1-4de2-b291-de73628c3d81" providerId="ADAL" clId="{07A3D6D4-FAD6-44AD-9EC4-FDAD99046DA3}" dt="2019-12-13T08:11:30.485" v="1774"/>
          <ac:grpSpMkLst>
            <pc:docMk/>
            <pc:sldMk cId="1497977832" sldId="276"/>
            <ac:grpSpMk id="7" creationId="{A508F8BD-F6CC-489F-8C36-60A2660D4F91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20:11:41.985" v="10826" actId="207"/>
        <pc:sldMkLst>
          <pc:docMk/>
          <pc:sldMk cId="3374086667" sldId="277"/>
        </pc:sldMkLst>
        <pc:spChg chg="mod">
          <ac:chgData name="De Pooter Marijn" userId="634ff10e-5ce1-4de2-b291-de73628c3d81" providerId="ADAL" clId="{07A3D6D4-FAD6-44AD-9EC4-FDAD99046DA3}" dt="2019-12-13T08:13:43.610" v="1805" actId="20577"/>
          <ac:spMkLst>
            <pc:docMk/>
            <pc:sldMk cId="3374086667" sldId="277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1:41.985" v="10826" actId="207"/>
          <ac:spMkLst>
            <pc:docMk/>
            <pc:sldMk cId="3374086667" sldId="277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53.804" v="5852" actId="478"/>
          <ac:spMkLst>
            <pc:docMk/>
            <pc:sldMk cId="3374086667" sldId="277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0.638" v="5837" actId="478"/>
          <ac:spMkLst>
            <pc:docMk/>
            <pc:sldMk cId="3374086667" sldId="277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8:15:34.006" v="1821" actId="20577"/>
          <ac:spMkLst>
            <pc:docMk/>
            <pc:sldMk cId="3374086667" sldId="277"/>
            <ac:spMk id="8" creationId="{85AB7837-E430-4D92-B538-2843377BD331}"/>
          </ac:spMkLst>
        </pc:spChg>
        <pc:grpChg chg="add mod">
          <ac:chgData name="De Pooter Marijn" userId="634ff10e-5ce1-4de2-b291-de73628c3d81" providerId="ADAL" clId="{07A3D6D4-FAD6-44AD-9EC4-FDAD99046DA3}" dt="2019-12-13T19:56:36.586" v="10817" actId="14826"/>
          <ac:grpSpMkLst>
            <pc:docMk/>
            <pc:sldMk cId="3374086667" sldId="277"/>
            <ac:grpSpMk id="7" creationId="{D0133044-C7BB-49E8-B2F6-0A8C23B5735F}"/>
          </ac:grpSpMkLst>
        </pc:grpChg>
        <pc:picChg chg="mod">
          <ac:chgData name="De Pooter Marijn" userId="634ff10e-5ce1-4de2-b291-de73628c3d81" providerId="ADAL" clId="{07A3D6D4-FAD6-44AD-9EC4-FDAD99046DA3}" dt="2019-12-13T19:57:10.070" v="10818" actId="207"/>
          <ac:picMkLst>
            <pc:docMk/>
            <pc:sldMk cId="3374086667" sldId="277"/>
            <ac:picMk id="9" creationId="{3A682BE5-EE5E-4B2A-95CB-204EB8B3949B}"/>
          </ac:picMkLst>
        </pc:picChg>
      </pc:sldChg>
      <pc:sldChg chg="modSp add del ord">
        <pc:chgData name="De Pooter Marijn" userId="634ff10e-5ce1-4de2-b291-de73628c3d81" providerId="ADAL" clId="{07A3D6D4-FAD6-44AD-9EC4-FDAD99046DA3}" dt="2019-12-13T09:27:20.437" v="2832" actId="2696"/>
        <pc:sldMkLst>
          <pc:docMk/>
          <pc:sldMk cId="1616704260" sldId="278"/>
        </pc:sldMkLst>
        <pc:spChg chg="mod">
          <ac:chgData name="De Pooter Marijn" userId="634ff10e-5ce1-4de2-b291-de73628c3d81" providerId="ADAL" clId="{07A3D6D4-FAD6-44AD-9EC4-FDAD99046DA3}" dt="2019-12-13T06:12:06.680" v="107" actId="20577"/>
          <ac:spMkLst>
            <pc:docMk/>
            <pc:sldMk cId="1616704260" sldId="278"/>
            <ac:spMk id="2" creationId="{E86959B1-3923-4945-A1AB-86C646A4550E}"/>
          </ac:spMkLst>
        </pc:spChg>
      </pc:sldChg>
      <pc:sldChg chg="modSp add ord">
        <pc:chgData name="De Pooter Marijn" userId="634ff10e-5ce1-4de2-b291-de73628c3d81" providerId="ADAL" clId="{07A3D6D4-FAD6-44AD-9EC4-FDAD99046DA3}" dt="2019-12-13T09:25:51.303" v="2823" actId="20577"/>
        <pc:sldMkLst>
          <pc:docMk/>
          <pc:sldMk cId="3341352248" sldId="279"/>
        </pc:sldMkLst>
        <pc:spChg chg="mod">
          <ac:chgData name="De Pooter Marijn" userId="634ff10e-5ce1-4de2-b291-de73628c3d81" providerId="ADAL" clId="{07A3D6D4-FAD6-44AD-9EC4-FDAD99046DA3}" dt="2019-12-13T09:25:51.303" v="2823" actId="20577"/>
          <ac:spMkLst>
            <pc:docMk/>
            <pc:sldMk cId="3341352248" sldId="279"/>
            <ac:spMk id="2" creationId="{C8E4B304-2DE3-F24E-99A6-73CE5CA3B523}"/>
          </ac:spMkLst>
        </pc:spChg>
      </pc:sldChg>
      <pc:sldChg chg="modSp add del">
        <pc:chgData name="De Pooter Marijn" userId="634ff10e-5ce1-4de2-b291-de73628c3d81" providerId="ADAL" clId="{07A3D6D4-FAD6-44AD-9EC4-FDAD99046DA3}" dt="2019-12-13T09:22:21.836" v="2812" actId="2696"/>
        <pc:sldMkLst>
          <pc:docMk/>
          <pc:sldMk cId="3587490499" sldId="280"/>
        </pc:sldMkLst>
        <pc:spChg chg="mod">
          <ac:chgData name="De Pooter Marijn" userId="634ff10e-5ce1-4de2-b291-de73628c3d81" providerId="ADAL" clId="{07A3D6D4-FAD6-44AD-9EC4-FDAD99046DA3}" dt="2019-12-13T06:47:40.136" v="899" actId="20577"/>
          <ac:spMkLst>
            <pc:docMk/>
            <pc:sldMk cId="3587490499" sldId="280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47:31.471" v="885" actId="404"/>
          <ac:spMkLst>
            <pc:docMk/>
            <pc:sldMk cId="3587490499" sldId="280"/>
            <ac:spMk id="3" creationId="{4ECABE3C-BC33-8245-822C-EE2D7505A266}"/>
          </ac:spMkLst>
        </pc:spChg>
      </pc:sldChg>
      <pc:sldChg chg="modSp add del ord">
        <pc:chgData name="De Pooter Marijn" userId="634ff10e-5ce1-4de2-b291-de73628c3d81" providerId="ADAL" clId="{07A3D6D4-FAD6-44AD-9EC4-FDAD99046DA3}" dt="2019-12-13T09:14:35.485" v="2563" actId="2696"/>
        <pc:sldMkLst>
          <pc:docMk/>
          <pc:sldMk cId="2506887980" sldId="281"/>
        </pc:sldMkLst>
        <pc:spChg chg="mod">
          <ac:chgData name="De Pooter Marijn" userId="634ff10e-5ce1-4de2-b291-de73628c3d81" providerId="ADAL" clId="{07A3D6D4-FAD6-44AD-9EC4-FDAD99046DA3}" dt="2019-12-13T06:22:45.562" v="197" actId="20577"/>
          <ac:spMkLst>
            <pc:docMk/>
            <pc:sldMk cId="2506887980" sldId="281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37:13.338" v="329" actId="20577"/>
          <ac:spMkLst>
            <pc:docMk/>
            <pc:sldMk cId="2506887980" sldId="281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07A3D6D4-FAD6-44AD-9EC4-FDAD99046DA3}" dt="2019-12-13T09:15:22.302" v="2580" actId="2696"/>
        <pc:sldMkLst>
          <pc:docMk/>
          <pc:sldMk cId="913906447" sldId="282"/>
        </pc:sldMkLst>
        <pc:spChg chg="mod">
          <ac:chgData name="De Pooter Marijn" userId="634ff10e-5ce1-4de2-b291-de73628c3d81" providerId="ADAL" clId="{07A3D6D4-FAD6-44AD-9EC4-FDAD99046DA3}" dt="2019-12-13T06:28:46.182" v="257" actId="20577"/>
          <ac:spMkLst>
            <pc:docMk/>
            <pc:sldMk cId="913906447" sldId="282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40:08.720" v="473" actId="20577"/>
          <ac:spMkLst>
            <pc:docMk/>
            <pc:sldMk cId="913906447" sldId="282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07A3D6D4-FAD6-44AD-9EC4-FDAD99046DA3}" dt="2019-12-13T09:21:32.832" v="2778" actId="2696"/>
        <pc:sldMkLst>
          <pc:docMk/>
          <pc:sldMk cId="774056314" sldId="283"/>
        </pc:sldMkLst>
        <pc:spChg chg="mod">
          <ac:chgData name="De Pooter Marijn" userId="634ff10e-5ce1-4de2-b291-de73628c3d81" providerId="ADAL" clId="{07A3D6D4-FAD6-44AD-9EC4-FDAD99046DA3}" dt="2019-12-13T06:46:40.527" v="870" actId="20577"/>
          <ac:spMkLst>
            <pc:docMk/>
            <pc:sldMk cId="774056314" sldId="283"/>
            <ac:spMk id="3" creationId="{4ECABE3C-BC33-8245-822C-EE2D7505A266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15:09:07.114" v="8805" actId="20577"/>
        <pc:sldMkLst>
          <pc:docMk/>
          <pc:sldMk cId="1513872387" sldId="284"/>
        </pc:sldMkLst>
        <pc:spChg chg="mod">
          <ac:chgData name="De Pooter Marijn" userId="634ff10e-5ce1-4de2-b291-de73628c3d81" providerId="ADAL" clId="{07A3D6D4-FAD6-44AD-9EC4-FDAD99046DA3}" dt="2019-12-13T06:48:29.664" v="923" actId="20577"/>
          <ac:spMkLst>
            <pc:docMk/>
            <pc:sldMk cId="1513872387" sldId="28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09:07.114" v="8805" actId="20577"/>
          <ac:spMkLst>
            <pc:docMk/>
            <pc:sldMk cId="1513872387" sldId="28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57.420" v="5860" actId="478"/>
          <ac:spMkLst>
            <pc:docMk/>
            <pc:sldMk cId="1513872387" sldId="28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24.486" v="5829" actId="478"/>
          <ac:spMkLst>
            <pc:docMk/>
            <pc:sldMk cId="1513872387" sldId="284"/>
            <ac:spMk id="5" creationId="{170951E5-EBBB-7548-B97E-BFACC4FD1457}"/>
          </ac:spMkLst>
        </pc:spChg>
      </pc:sldChg>
      <pc:sldChg chg="modSp add del">
        <pc:chgData name="De Pooter Marijn" userId="634ff10e-5ce1-4de2-b291-de73628c3d81" providerId="ADAL" clId="{07A3D6D4-FAD6-44AD-9EC4-FDAD99046DA3}" dt="2019-12-13T06:48:04.807" v="911" actId="2696"/>
        <pc:sldMkLst>
          <pc:docMk/>
          <pc:sldMk cId="2336102105" sldId="284"/>
        </pc:sldMkLst>
        <pc:spChg chg="mod">
          <ac:chgData name="De Pooter Marijn" userId="634ff10e-5ce1-4de2-b291-de73628c3d81" providerId="ADAL" clId="{07A3D6D4-FAD6-44AD-9EC4-FDAD99046DA3}" dt="2019-12-13T06:47:57.952" v="910" actId="20577"/>
          <ac:spMkLst>
            <pc:docMk/>
            <pc:sldMk cId="2336102105" sldId="284"/>
            <ac:spMk id="2" creationId="{E86959B1-3923-4945-A1AB-86C646A4550E}"/>
          </ac:spMkLst>
        </pc:spChg>
      </pc:sldChg>
      <pc:sldChg chg="addSp delSp modSp add">
        <pc:chgData name="De Pooter Marijn" userId="634ff10e-5ce1-4de2-b291-de73628c3d81" providerId="ADAL" clId="{07A3D6D4-FAD6-44AD-9EC4-FDAD99046DA3}" dt="2019-12-13T11:15:57.364" v="5853" actId="478"/>
        <pc:sldMkLst>
          <pc:docMk/>
          <pc:sldMk cId="2842159913" sldId="285"/>
        </pc:sldMkLst>
        <pc:spChg chg="mod">
          <ac:chgData name="De Pooter Marijn" userId="634ff10e-5ce1-4de2-b291-de73628c3d81" providerId="ADAL" clId="{07A3D6D4-FAD6-44AD-9EC4-FDAD99046DA3}" dt="2019-12-13T08:17:32.287" v="1860" actId="20577"/>
          <ac:spMkLst>
            <pc:docMk/>
            <pc:sldMk cId="2842159913" sldId="28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0:38:23.725" v="4402" actId="6549"/>
          <ac:spMkLst>
            <pc:docMk/>
            <pc:sldMk cId="2842159913" sldId="28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57.364" v="5853" actId="478"/>
          <ac:spMkLst>
            <pc:docMk/>
            <pc:sldMk cId="2842159913" sldId="28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15.103" v="5836" actId="478"/>
          <ac:spMkLst>
            <pc:docMk/>
            <pc:sldMk cId="2842159913" sldId="285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8:17:28.176" v="1857" actId="20577"/>
          <ac:spMkLst>
            <pc:docMk/>
            <pc:sldMk cId="2842159913" sldId="285"/>
            <ac:spMk id="8" creationId="{7FA4D928-E4CE-44E5-8A50-DAB9110C4394}"/>
          </ac:spMkLst>
        </pc:spChg>
        <pc:grpChg chg="add mod">
          <ac:chgData name="De Pooter Marijn" userId="634ff10e-5ce1-4de2-b291-de73628c3d81" providerId="ADAL" clId="{07A3D6D4-FAD6-44AD-9EC4-FDAD99046DA3}" dt="2019-12-13T08:18:34.256" v="1861" actId="14826"/>
          <ac:grpSpMkLst>
            <pc:docMk/>
            <pc:sldMk cId="2842159913" sldId="285"/>
            <ac:grpSpMk id="7" creationId="{D029D5A1-E55D-42C3-BDC9-54D21A954650}"/>
          </ac:grpSpMkLst>
        </pc:grpChg>
        <pc:picChg chg="mod">
          <ac:chgData name="De Pooter Marijn" userId="634ff10e-5ce1-4de2-b291-de73628c3d81" providerId="ADAL" clId="{07A3D6D4-FAD6-44AD-9EC4-FDAD99046DA3}" dt="2019-12-13T08:18:39.407" v="1862" actId="207"/>
          <ac:picMkLst>
            <pc:docMk/>
            <pc:sldMk cId="2842159913" sldId="285"/>
            <ac:picMk id="9" creationId="{3C5409BA-F9BE-4E64-9527-FF3B4A43303A}"/>
          </ac:picMkLst>
        </pc:picChg>
      </pc:sldChg>
      <pc:sldChg chg="add del">
        <pc:chgData name="De Pooter Marijn" userId="634ff10e-5ce1-4de2-b291-de73628c3d81" providerId="ADAL" clId="{07A3D6D4-FAD6-44AD-9EC4-FDAD99046DA3}" dt="2019-12-13T09:12:33.649" v="2496" actId="2696"/>
        <pc:sldMkLst>
          <pc:docMk/>
          <pc:sldMk cId="478304014" sldId="286"/>
        </pc:sldMkLst>
      </pc:sldChg>
      <pc:sldChg chg="delSp modSp add ord">
        <pc:chgData name="De Pooter Marijn" userId="634ff10e-5ce1-4de2-b291-de73628c3d81" providerId="ADAL" clId="{07A3D6D4-FAD6-44AD-9EC4-FDAD99046DA3}" dt="2019-12-13T11:16:05.053" v="5854" actId="478"/>
        <pc:sldMkLst>
          <pc:docMk/>
          <pc:sldMk cId="1474709772" sldId="286"/>
        </pc:sldMkLst>
        <pc:spChg chg="mod">
          <ac:chgData name="De Pooter Marijn" userId="634ff10e-5ce1-4de2-b291-de73628c3d81" providerId="ADAL" clId="{07A3D6D4-FAD6-44AD-9EC4-FDAD99046DA3}" dt="2019-12-13T09:12:59.067" v="2509" actId="20577"/>
          <ac:spMkLst>
            <pc:docMk/>
            <pc:sldMk cId="1474709772" sldId="286"/>
            <ac:spMk id="2" creationId="{E86959B1-3923-4945-A1AB-86C646A4550E}"/>
          </ac:spMkLst>
        </pc:spChg>
        <pc:spChg chg="del">
          <ac:chgData name="De Pooter Marijn" userId="634ff10e-5ce1-4de2-b291-de73628c3d81" providerId="ADAL" clId="{07A3D6D4-FAD6-44AD-9EC4-FDAD99046DA3}" dt="2019-12-13T11:16:05.053" v="5854" actId="478"/>
          <ac:spMkLst>
            <pc:docMk/>
            <pc:sldMk cId="1474709772" sldId="28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10.039" v="5835" actId="478"/>
          <ac:spMkLst>
            <pc:docMk/>
            <pc:sldMk cId="1474709772" sldId="286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9:51:27.247" v="3053" actId="1036"/>
          <ac:spMkLst>
            <pc:docMk/>
            <pc:sldMk cId="1474709772" sldId="286"/>
            <ac:spMk id="28" creationId="{4F9C07ED-5187-4358-A1B7-4A9A65AFD010}"/>
          </ac:spMkLst>
        </pc:spChg>
        <pc:spChg chg="del mod">
          <ac:chgData name="De Pooter Marijn" userId="634ff10e-5ce1-4de2-b291-de73628c3d81" providerId="ADAL" clId="{07A3D6D4-FAD6-44AD-9EC4-FDAD99046DA3}" dt="2019-12-13T10:33:51.575" v="4147" actId="478"/>
          <ac:spMkLst>
            <pc:docMk/>
            <pc:sldMk cId="1474709772" sldId="286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3:48.190" v="4146" actId="478"/>
          <ac:grpSpMkLst>
            <pc:docMk/>
            <pc:sldMk cId="1474709772" sldId="286"/>
            <ac:grpSpMk id="18" creationId="{AD34872D-63DB-47B8-8DE1-DB3059232B19}"/>
          </ac:grpSpMkLst>
        </pc:grpChg>
      </pc:sldChg>
      <pc:sldChg chg="delSp modSp add ord">
        <pc:chgData name="De Pooter Marijn" userId="634ff10e-5ce1-4de2-b291-de73628c3d81" providerId="ADAL" clId="{07A3D6D4-FAD6-44AD-9EC4-FDAD99046DA3}" dt="2019-12-13T11:33:20.790" v="5888" actId="113"/>
        <pc:sldMkLst>
          <pc:docMk/>
          <pc:sldMk cId="225079790" sldId="287"/>
        </pc:sldMkLst>
        <pc:spChg chg="mod">
          <ac:chgData name="De Pooter Marijn" userId="634ff10e-5ce1-4de2-b291-de73628c3d81" providerId="ADAL" clId="{07A3D6D4-FAD6-44AD-9EC4-FDAD99046DA3}" dt="2019-12-13T09:14:01.790" v="2554" actId="20577"/>
          <ac:spMkLst>
            <pc:docMk/>
            <pc:sldMk cId="225079790" sldId="287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2:12.742" v="5878" actId="113"/>
          <ac:spMkLst>
            <pc:docMk/>
            <pc:sldMk cId="225079790" sldId="287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33.909" v="5856" actId="478"/>
          <ac:spMkLst>
            <pc:docMk/>
            <pc:sldMk cId="225079790" sldId="287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50.482" v="5833" actId="478"/>
          <ac:spMkLst>
            <pc:docMk/>
            <pc:sldMk cId="225079790" sldId="287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1:33:20.790" v="5888" actId="113"/>
          <ac:spMkLst>
            <pc:docMk/>
            <pc:sldMk cId="225079790" sldId="287"/>
            <ac:spMk id="17" creationId="{59A442AF-4D9A-425D-8F23-652FFE19D466}"/>
          </ac:spMkLst>
        </pc:spChg>
      </pc:sldChg>
      <pc:sldChg chg="delSp modSp add">
        <pc:chgData name="De Pooter Marijn" userId="634ff10e-5ce1-4de2-b291-de73628c3d81" providerId="ADAL" clId="{07A3D6D4-FAD6-44AD-9EC4-FDAD99046DA3}" dt="2019-12-13T11:33:09.921" v="5886" actId="113"/>
        <pc:sldMkLst>
          <pc:docMk/>
          <pc:sldMk cId="2172744578" sldId="288"/>
        </pc:sldMkLst>
        <pc:spChg chg="mod">
          <ac:chgData name="De Pooter Marijn" userId="634ff10e-5ce1-4de2-b291-de73628c3d81" providerId="ADAL" clId="{07A3D6D4-FAD6-44AD-9EC4-FDAD99046DA3}" dt="2019-12-13T11:32:56.217" v="5884" actId="113"/>
          <ac:spMkLst>
            <pc:docMk/>
            <pc:sldMk cId="2172744578" sldId="288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39.339" v="5857" actId="478"/>
          <ac:spMkLst>
            <pc:docMk/>
            <pc:sldMk cId="2172744578" sldId="288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43.450" v="5832" actId="478"/>
          <ac:spMkLst>
            <pc:docMk/>
            <pc:sldMk cId="2172744578" sldId="288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1:33:09.921" v="5886" actId="113"/>
          <ac:spMkLst>
            <pc:docMk/>
            <pc:sldMk cId="2172744578" sldId="288"/>
            <ac:spMk id="17" creationId="{59A442AF-4D9A-425D-8F23-652FFE19D466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20:13:14.407" v="10832" actId="207"/>
        <pc:sldMkLst>
          <pc:docMk/>
          <pc:sldMk cId="197127571" sldId="289"/>
        </pc:sldMkLst>
        <pc:spChg chg="mod">
          <ac:chgData name="De Pooter Marijn" userId="634ff10e-5ce1-4de2-b291-de73628c3d81" providerId="ADAL" clId="{07A3D6D4-FAD6-44AD-9EC4-FDAD99046DA3}" dt="2019-12-13T09:21:56.317" v="2795" actId="20577"/>
          <ac:spMkLst>
            <pc:docMk/>
            <pc:sldMk cId="197127571" sldId="289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3:14.407" v="10832" actId="207"/>
          <ac:spMkLst>
            <pc:docMk/>
            <pc:sldMk cId="197127571" sldId="28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44.952" v="5858" actId="478"/>
          <ac:spMkLst>
            <pc:docMk/>
            <pc:sldMk cId="197127571" sldId="289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38.039" v="5831" actId="478"/>
          <ac:spMkLst>
            <pc:docMk/>
            <pc:sldMk cId="197127571" sldId="289"/>
            <ac:spMk id="5" creationId="{170951E5-EBBB-7548-B97E-BFACC4FD1457}"/>
          </ac:spMkLst>
        </pc:spChg>
        <pc:grpChg chg="mod">
          <ac:chgData name="De Pooter Marijn" userId="634ff10e-5ce1-4de2-b291-de73628c3d81" providerId="ADAL" clId="{07A3D6D4-FAD6-44AD-9EC4-FDAD99046DA3}" dt="2019-12-13T19:57:54.051" v="10819" actId="14826"/>
          <ac:grpSpMkLst>
            <pc:docMk/>
            <pc:sldMk cId="197127571" sldId="289"/>
            <ac:grpSpMk id="7" creationId="{D0133044-C7BB-49E8-B2F6-0A8C23B5735F}"/>
          </ac:grpSpMkLst>
        </pc:grpChg>
        <pc:picChg chg="mod">
          <ac:chgData name="De Pooter Marijn" userId="634ff10e-5ce1-4de2-b291-de73628c3d81" providerId="ADAL" clId="{07A3D6D4-FAD6-44AD-9EC4-FDAD99046DA3}" dt="2019-12-13T19:57:59.066" v="10820" actId="207"/>
          <ac:picMkLst>
            <pc:docMk/>
            <pc:sldMk cId="197127571" sldId="289"/>
            <ac:picMk id="9" creationId="{3A682BE5-EE5E-4B2A-95CB-204EB8B3949B}"/>
          </ac:picMkLst>
        </pc:picChg>
      </pc:sldChg>
      <pc:sldChg chg="delSp modSp add ord">
        <pc:chgData name="De Pooter Marijn" userId="634ff10e-5ce1-4de2-b291-de73628c3d81" providerId="ADAL" clId="{07A3D6D4-FAD6-44AD-9EC4-FDAD99046DA3}" dt="2019-12-13T11:21:02.193" v="5861" actId="478"/>
        <pc:sldMkLst>
          <pc:docMk/>
          <pc:sldMk cId="548687360" sldId="290"/>
        </pc:sldMkLst>
        <pc:spChg chg="mod">
          <ac:chgData name="De Pooter Marijn" userId="634ff10e-5ce1-4de2-b291-de73628c3d81" providerId="ADAL" clId="{07A3D6D4-FAD6-44AD-9EC4-FDAD99046DA3}" dt="2019-12-13T09:27:39.227" v="2839" actId="20577"/>
          <ac:spMkLst>
            <pc:docMk/>
            <pc:sldMk cId="548687360" sldId="290"/>
            <ac:spMk id="2" creationId="{E86959B1-3923-4945-A1AB-86C646A4550E}"/>
          </ac:spMkLst>
        </pc:spChg>
        <pc:spChg chg="del">
          <ac:chgData name="De Pooter Marijn" userId="634ff10e-5ce1-4de2-b291-de73628c3d81" providerId="ADAL" clId="{07A3D6D4-FAD6-44AD-9EC4-FDAD99046DA3}" dt="2019-12-13T11:21:02.193" v="5861" actId="478"/>
          <ac:spMkLst>
            <pc:docMk/>
            <pc:sldMk cId="548687360" sldId="290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14.061" v="5828" actId="478"/>
          <ac:spMkLst>
            <pc:docMk/>
            <pc:sldMk cId="548687360" sldId="290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0:59:02.315" v="5248" actId="1036"/>
          <ac:spMkLst>
            <pc:docMk/>
            <pc:sldMk cId="548687360" sldId="290"/>
            <ac:spMk id="28" creationId="{4F9C07ED-5187-4358-A1B7-4A9A65AFD010}"/>
          </ac:spMkLst>
        </pc:spChg>
        <pc:spChg chg="del mod">
          <ac:chgData name="De Pooter Marijn" userId="634ff10e-5ce1-4de2-b291-de73628c3d81" providerId="ADAL" clId="{07A3D6D4-FAD6-44AD-9EC4-FDAD99046DA3}" dt="2019-12-13T10:50:18.433" v="5006" actId="478"/>
          <ac:spMkLst>
            <pc:docMk/>
            <pc:sldMk cId="548687360" sldId="290"/>
            <ac:spMk id="29" creationId="{DEF9AD08-44CB-48E1-B629-6BA3D5E63D6A}"/>
          </ac:spMkLst>
        </pc:spChg>
        <pc:grpChg chg="del mod">
          <ac:chgData name="De Pooter Marijn" userId="634ff10e-5ce1-4de2-b291-de73628c3d81" providerId="ADAL" clId="{07A3D6D4-FAD6-44AD-9EC4-FDAD99046DA3}" dt="2019-12-13T10:50:13.544" v="5005" actId="478"/>
          <ac:grpSpMkLst>
            <pc:docMk/>
            <pc:sldMk cId="548687360" sldId="290"/>
            <ac:grpSpMk id="18" creationId="{AD34872D-63DB-47B8-8DE1-DB3059232B19}"/>
          </ac:grpSpMkLst>
        </pc:grpChg>
      </pc:sldChg>
      <pc:sldChg chg="addSp delSp modSp add modAnim">
        <pc:chgData name="De Pooter Marijn" userId="634ff10e-5ce1-4de2-b291-de73628c3d81" providerId="ADAL" clId="{07A3D6D4-FAD6-44AD-9EC4-FDAD99046DA3}" dt="2019-12-13T15:04:43.352" v="8654" actId="14100"/>
        <pc:sldMkLst>
          <pc:docMk/>
          <pc:sldMk cId="1597515294" sldId="291"/>
        </pc:sldMkLst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3" creationId="{0404F855-57EB-4013-8B77-A4502D830926}"/>
          </ac:spMkLst>
        </pc:spChg>
        <pc:spChg chg="del">
          <ac:chgData name="De Pooter Marijn" userId="634ff10e-5ce1-4de2-b291-de73628c3d81" providerId="ADAL" clId="{07A3D6D4-FAD6-44AD-9EC4-FDAD99046DA3}" dt="2019-12-13T11:21:06.473" v="5862" actId="478"/>
          <ac:spMkLst>
            <pc:docMk/>
            <pc:sldMk cId="1597515294" sldId="291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08.260" v="5827" actId="478"/>
          <ac:spMkLst>
            <pc:docMk/>
            <pc:sldMk cId="1597515294" sldId="291"/>
            <ac:spMk id="5" creationId="{170951E5-EBBB-7548-B97E-BFACC4FD1457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7" creationId="{E4883CB2-236C-4715-A260-C6520F8F40E7}"/>
          </ac:spMkLst>
        </pc:spChg>
        <pc:spChg chg="add mod topLvl">
          <ac:chgData name="De Pooter Marijn" userId="634ff10e-5ce1-4de2-b291-de73628c3d81" providerId="ADAL" clId="{07A3D6D4-FAD6-44AD-9EC4-FDAD99046DA3}" dt="2019-12-13T15:04:43.352" v="8654" actId="14100"/>
          <ac:spMkLst>
            <pc:docMk/>
            <pc:sldMk cId="1597515294" sldId="291"/>
            <ac:spMk id="23" creationId="{CBB965C4-AD38-44D7-8F91-306FF19BCA73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24" creationId="{4F577C10-0EC5-40C8-B5F0-14DCD2871DDA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25" creationId="{D9E07D93-97F1-4D40-AA8E-4DA89C600A9A}"/>
          </ac:spMkLst>
        </pc:spChg>
        <pc:spChg chg="del">
          <ac:chgData name="De Pooter Marijn" userId="634ff10e-5ce1-4de2-b291-de73628c3d81" providerId="ADAL" clId="{07A3D6D4-FAD6-44AD-9EC4-FDAD99046DA3}" dt="2019-12-13T10:35:50.287" v="4149" actId="478"/>
          <ac:spMkLst>
            <pc:docMk/>
            <pc:sldMk cId="1597515294" sldId="291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14:50:27.744" v="8350" actId="14100"/>
          <ac:spMkLst>
            <pc:docMk/>
            <pc:sldMk cId="1597515294" sldId="291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5:46.591" v="4148" actId="478"/>
          <ac:grpSpMkLst>
            <pc:docMk/>
            <pc:sldMk cId="1597515294" sldId="291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6:07.509" v="4150" actId="1076"/>
          <ac:grpSpMkLst>
            <pc:docMk/>
            <pc:sldMk cId="1597515294" sldId="291"/>
            <ac:grpSpMk id="18" creationId="{AD34872D-63DB-47B8-8DE1-DB3059232B19}"/>
          </ac:grpSpMkLst>
        </pc:grpChg>
        <pc:grpChg chg="add del mod">
          <ac:chgData name="De Pooter Marijn" userId="634ff10e-5ce1-4de2-b291-de73628c3d81" providerId="ADAL" clId="{07A3D6D4-FAD6-44AD-9EC4-FDAD99046DA3}" dt="2019-12-13T14:50:18.292" v="8349" actId="165"/>
          <ac:grpSpMkLst>
            <pc:docMk/>
            <pc:sldMk cId="1597515294" sldId="291"/>
            <ac:grpSpMk id="42" creationId="{C5FB0484-8764-4E05-877C-AFBD184449F1}"/>
          </ac:grpSpMkLst>
        </pc:grpChg>
        <pc:cxnChg chg="add mod topLvl">
          <ac:chgData name="De Pooter Marijn" userId="634ff10e-5ce1-4de2-b291-de73628c3d81" providerId="ADAL" clId="{07A3D6D4-FAD6-44AD-9EC4-FDAD99046DA3}" dt="2019-12-13T14:50:18.292" v="8349" actId="165"/>
          <ac:cxnSpMkLst>
            <pc:docMk/>
            <pc:sldMk cId="1597515294" sldId="291"/>
            <ac:cxnSpMk id="11" creationId="{134F16AB-807B-4D62-9365-3EF6A814F21E}"/>
          </ac:cxnSpMkLst>
        </pc:cxnChg>
        <pc:cxnChg chg="add mod topLvl">
          <ac:chgData name="De Pooter Marijn" userId="634ff10e-5ce1-4de2-b291-de73628c3d81" providerId="ADAL" clId="{07A3D6D4-FAD6-44AD-9EC4-FDAD99046DA3}" dt="2019-12-13T14:51:21.157" v="8357" actId="14100"/>
          <ac:cxnSpMkLst>
            <pc:docMk/>
            <pc:sldMk cId="1597515294" sldId="291"/>
            <ac:cxnSpMk id="14" creationId="{1A1E38A3-C733-45A0-83B6-3DA7CA7B4E00}"/>
          </ac:cxnSpMkLst>
        </pc:cxnChg>
      </pc:sldChg>
      <pc:sldChg chg="delSp modSp add">
        <pc:chgData name="De Pooter Marijn" userId="634ff10e-5ce1-4de2-b291-de73628c3d81" providerId="ADAL" clId="{07A3D6D4-FAD6-44AD-9EC4-FDAD99046DA3}" dt="2019-12-13T20:12:28.508" v="10828" actId="207"/>
        <pc:sldMkLst>
          <pc:docMk/>
          <pc:sldMk cId="1065570609" sldId="292"/>
        </pc:sldMkLst>
        <pc:spChg chg="del">
          <ac:chgData name="De Pooter Marijn" userId="634ff10e-5ce1-4de2-b291-de73628c3d81" providerId="ADAL" clId="{07A3D6D4-FAD6-44AD-9EC4-FDAD99046DA3}" dt="2019-12-13T11:15:33.054" v="5848" actId="478"/>
          <ac:spMkLst>
            <pc:docMk/>
            <pc:sldMk cId="1065570609" sldId="292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43.058" v="5841" actId="478"/>
          <ac:spMkLst>
            <pc:docMk/>
            <pc:sldMk cId="1065570609" sldId="292"/>
            <ac:spMk id="5" creationId="{170951E5-EBBB-7548-B97E-BFACC4FD1457}"/>
          </ac:spMkLst>
        </pc:spChg>
        <pc:spChg chg="del">
          <ac:chgData name="De Pooter Marijn" userId="634ff10e-5ce1-4de2-b291-de73628c3d81" providerId="ADAL" clId="{07A3D6D4-FAD6-44AD-9EC4-FDAD99046DA3}" dt="2019-12-13T10:29:18.196" v="3871" actId="478"/>
          <ac:spMkLst>
            <pc:docMk/>
            <pc:sldMk cId="1065570609" sldId="292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20:12:28.508" v="10828" actId="207"/>
          <ac:spMkLst>
            <pc:docMk/>
            <pc:sldMk cId="1065570609" sldId="292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29:20.214" v="3872" actId="478"/>
          <ac:grpSpMkLst>
            <pc:docMk/>
            <pc:sldMk cId="1065570609" sldId="292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1:25.194" v="3932" actId="1076"/>
          <ac:grpSpMkLst>
            <pc:docMk/>
            <pc:sldMk cId="1065570609" sldId="292"/>
            <ac:grpSpMk id="18" creationId="{AD34872D-63DB-47B8-8DE1-DB3059232B19}"/>
          </ac:grpSpMkLst>
        </pc:grpChg>
      </pc:sldChg>
      <pc:sldChg chg="addSp delSp modSp add del">
        <pc:chgData name="De Pooter Marijn" userId="634ff10e-5ce1-4de2-b291-de73628c3d81" providerId="ADAL" clId="{07A3D6D4-FAD6-44AD-9EC4-FDAD99046DA3}" dt="2019-12-13T20:12:47.442" v="10829" actId="207"/>
        <pc:sldMkLst>
          <pc:docMk/>
          <pc:sldMk cId="159997603" sldId="293"/>
        </pc:sldMkLst>
        <pc:spChg chg="del">
          <ac:chgData name="De Pooter Marijn" userId="634ff10e-5ce1-4de2-b291-de73628c3d81" providerId="ADAL" clId="{07A3D6D4-FAD6-44AD-9EC4-FDAD99046DA3}" dt="2019-12-13T11:16:13.598" v="5855" actId="478"/>
          <ac:spMkLst>
            <pc:docMk/>
            <pc:sldMk cId="159997603" sldId="293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57.538" v="5834" actId="478"/>
          <ac:spMkLst>
            <pc:docMk/>
            <pc:sldMk cId="159997603" sldId="293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0:32:52.463" v="4061" actId="1036"/>
          <ac:spMkLst>
            <pc:docMk/>
            <pc:sldMk cId="159997603" sldId="293"/>
            <ac:spMk id="19" creationId="{7E644330-BCBC-48E4-99BD-44071367D322}"/>
          </ac:spMkLst>
        </pc:spChg>
        <pc:spChg chg="add del">
          <ac:chgData name="De Pooter Marijn" userId="634ff10e-5ce1-4de2-b291-de73628c3d81" providerId="ADAL" clId="{07A3D6D4-FAD6-44AD-9EC4-FDAD99046DA3}" dt="2019-12-13T10:33:28.154" v="4074" actId="478"/>
          <ac:spMkLst>
            <pc:docMk/>
            <pc:sldMk cId="159997603" sldId="293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20:12:47.442" v="10829" actId="207"/>
          <ac:spMkLst>
            <pc:docMk/>
            <pc:sldMk cId="159997603" sldId="293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3:09.582" v="4072" actId="478"/>
          <ac:grpSpMkLst>
            <pc:docMk/>
            <pc:sldMk cId="159997603" sldId="293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3:23.324" v="4073" actId="1076"/>
          <ac:grpSpMkLst>
            <pc:docMk/>
            <pc:sldMk cId="159997603" sldId="293"/>
            <ac:grpSpMk id="18" creationId="{AD34872D-63DB-47B8-8DE1-DB3059232B19}"/>
          </ac:grpSpMkLst>
        </pc:grpChg>
      </pc:sldChg>
      <pc:sldChg chg="delSp modSp add ord">
        <pc:chgData name="De Pooter Marijn" userId="634ff10e-5ce1-4de2-b291-de73628c3d81" providerId="ADAL" clId="{07A3D6D4-FAD6-44AD-9EC4-FDAD99046DA3}" dt="2019-12-13T11:20:50.696" v="5859" actId="478"/>
        <pc:sldMkLst>
          <pc:docMk/>
          <pc:sldMk cId="940007482" sldId="294"/>
        </pc:sldMkLst>
        <pc:spChg chg="mod">
          <ac:chgData name="De Pooter Marijn" userId="634ff10e-5ce1-4de2-b291-de73628c3d81" providerId="ADAL" clId="{07A3D6D4-FAD6-44AD-9EC4-FDAD99046DA3}" dt="2019-12-13T10:38:59.748" v="4415" actId="20577"/>
          <ac:spMkLst>
            <pc:docMk/>
            <pc:sldMk cId="940007482" sldId="29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0:41:17.650" v="4575" actId="20577"/>
          <ac:spMkLst>
            <pc:docMk/>
            <pc:sldMk cId="940007482" sldId="29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50.696" v="5859" actId="478"/>
          <ac:spMkLst>
            <pc:docMk/>
            <pc:sldMk cId="940007482" sldId="29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32.710" v="5830" actId="478"/>
          <ac:spMkLst>
            <pc:docMk/>
            <pc:sldMk cId="940007482" sldId="294"/>
            <ac:spMk id="5" creationId="{170951E5-EBBB-7548-B97E-BFACC4FD1457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11:25:35.833" v="5864" actId="478"/>
        <pc:sldMkLst>
          <pc:docMk/>
          <pc:sldMk cId="4081770311" sldId="295"/>
        </pc:sldMkLst>
        <pc:spChg chg="mod">
          <ac:chgData name="De Pooter Marijn" userId="634ff10e-5ce1-4de2-b291-de73628c3d81" providerId="ADAL" clId="{07A3D6D4-FAD6-44AD-9EC4-FDAD99046DA3}" dt="2019-12-13T10:41:46.799" v="4589" actId="20577"/>
          <ac:spMkLst>
            <pc:docMk/>
            <pc:sldMk cId="4081770311" sldId="29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05:26.576" v="5409" actId="20577"/>
          <ac:spMkLst>
            <pc:docMk/>
            <pc:sldMk cId="4081770311" sldId="29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5:35.833" v="5864" actId="478"/>
          <ac:spMkLst>
            <pc:docMk/>
            <pc:sldMk cId="4081770311" sldId="29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02.922" v="5826" actId="478"/>
          <ac:spMkLst>
            <pc:docMk/>
            <pc:sldMk cId="4081770311" sldId="295"/>
            <ac:spMk id="5" creationId="{170951E5-EBBB-7548-B97E-BFACC4FD1457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20:13:37.842" v="10833" actId="207"/>
        <pc:sldMkLst>
          <pc:docMk/>
          <pc:sldMk cId="1625737628" sldId="296"/>
        </pc:sldMkLst>
        <pc:spChg chg="mod">
          <ac:chgData name="De Pooter Marijn" userId="634ff10e-5ce1-4de2-b291-de73628c3d81" providerId="ADAL" clId="{07A3D6D4-FAD6-44AD-9EC4-FDAD99046DA3}" dt="2019-12-13T11:01:52.959" v="5304" actId="20577"/>
          <ac:spMkLst>
            <pc:docMk/>
            <pc:sldMk cId="1625737628" sldId="29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4:47:41.514" v="8335" actId="692"/>
          <ac:spMkLst>
            <pc:docMk/>
            <pc:sldMk cId="1625737628" sldId="296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5:27.481" v="5863" actId="478"/>
          <ac:spMkLst>
            <pc:docMk/>
            <pc:sldMk cId="1625737628" sldId="29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2:57.529" v="5825"/>
          <ac:spMkLst>
            <pc:docMk/>
            <pc:sldMk cId="1625737628" sldId="296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20:13:37.842" v="10833" actId="207"/>
          <ac:spMkLst>
            <pc:docMk/>
            <pc:sldMk cId="1625737628" sldId="296"/>
            <ac:spMk id="17" creationId="{59A442AF-4D9A-425D-8F23-652FFE19D466}"/>
          </ac:spMkLst>
        </pc:spChg>
      </pc:sldChg>
      <pc:sldChg chg="addSp delSp modSp add del">
        <pc:chgData name="De Pooter Marijn" userId="634ff10e-5ce1-4de2-b291-de73628c3d81" providerId="ADAL" clId="{07A3D6D4-FAD6-44AD-9EC4-FDAD99046DA3}" dt="2019-12-13T14:41:36.688" v="8299" actId="2696"/>
        <pc:sldMkLst>
          <pc:docMk/>
          <pc:sldMk cId="4224470653" sldId="297"/>
        </pc:sldMkLst>
        <pc:spChg chg="mod">
          <ac:chgData name="De Pooter Marijn" userId="634ff10e-5ce1-4de2-b291-de73628c3d81" providerId="ADAL" clId="{07A3D6D4-FAD6-44AD-9EC4-FDAD99046DA3}" dt="2019-12-13T14:40:56.363" v="8298" actId="113"/>
          <ac:spMkLst>
            <pc:docMk/>
            <pc:sldMk cId="4224470653" sldId="297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4" creationId="{D01819A2-441B-4EBE-B2FD-F9C805B355FE}"/>
          </ac:spMkLst>
        </pc:spChg>
        <pc:spChg chg="add del mod">
          <ac:chgData name="De Pooter Marijn" userId="634ff10e-5ce1-4de2-b291-de73628c3d81" providerId="ADAL" clId="{07A3D6D4-FAD6-44AD-9EC4-FDAD99046DA3}" dt="2019-12-13T12:53:24.214" v="6709" actId="478"/>
          <ac:spMkLst>
            <pc:docMk/>
            <pc:sldMk cId="4224470653" sldId="297"/>
            <ac:spMk id="5" creationId="{942A2274-5D60-4561-B7C5-8E2B2226CC48}"/>
          </ac:spMkLst>
        </pc:spChg>
        <pc:spChg chg="mod">
          <ac:chgData name="De Pooter Marijn" userId="634ff10e-5ce1-4de2-b291-de73628c3d81" providerId="ADAL" clId="{07A3D6D4-FAD6-44AD-9EC4-FDAD99046DA3}" dt="2019-12-13T14:27:42.371" v="8053" actId="20577"/>
          <ac:spMkLst>
            <pc:docMk/>
            <pc:sldMk cId="4224470653" sldId="297"/>
            <ac:spMk id="17" creationId="{59A442AF-4D9A-425D-8F23-652FFE19D466}"/>
          </ac:spMkLst>
        </pc:spChg>
        <pc:spChg chg="add del mod">
          <ac:chgData name="De Pooter Marijn" userId="634ff10e-5ce1-4de2-b291-de73628c3d81" providerId="ADAL" clId="{07A3D6D4-FAD6-44AD-9EC4-FDAD99046DA3}" dt="2019-12-13T14:27:52.058" v="8055" actId="478"/>
          <ac:spMkLst>
            <pc:docMk/>
            <pc:sldMk cId="4224470653" sldId="297"/>
            <ac:spMk id="18" creationId="{C694C7C6-4148-4230-A8A9-4074E0B40E7F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19" creationId="{DD4FA5ED-4983-4383-8DC9-DA0D1F08D528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27" creationId="{D71E6B6D-EDA1-4DEB-86CB-6E8FCC7BBA1E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29" creationId="{3E28FCEC-3352-43A9-AD54-F07E5A4B0E76}"/>
          </ac:spMkLst>
        </pc:spChg>
        <pc:spChg chg="add mod">
          <ac:chgData name="De Pooter Marijn" userId="634ff10e-5ce1-4de2-b291-de73628c3d81" providerId="ADAL" clId="{07A3D6D4-FAD6-44AD-9EC4-FDAD99046DA3}" dt="2019-12-13T14:28:13.599" v="8067" actId="1037"/>
          <ac:spMkLst>
            <pc:docMk/>
            <pc:sldMk cId="4224470653" sldId="297"/>
            <ac:spMk id="35" creationId="{FE420AB0-548C-4672-9678-2B23B2FC21AB}"/>
          </ac:spMkLst>
        </pc:spChg>
        <pc:spChg chg="add mod">
          <ac:chgData name="De Pooter Marijn" userId="634ff10e-5ce1-4de2-b291-de73628c3d81" providerId="ADAL" clId="{07A3D6D4-FAD6-44AD-9EC4-FDAD99046DA3}" dt="2019-12-13T14:28:52.001" v="8072" actId="208"/>
          <ac:spMkLst>
            <pc:docMk/>
            <pc:sldMk cId="4224470653" sldId="297"/>
            <ac:spMk id="36" creationId="{524BFEB6-2FE2-459C-AE9A-BDAE58983618}"/>
          </ac:spMkLst>
        </pc:spChg>
        <pc:grpChg chg="add del mod">
          <ac:chgData name="De Pooter Marijn" userId="634ff10e-5ce1-4de2-b291-de73628c3d81" providerId="ADAL" clId="{07A3D6D4-FAD6-44AD-9EC4-FDAD99046DA3}" dt="2019-12-13T14:27:49.949" v="8054" actId="478"/>
          <ac:grpSpMkLst>
            <pc:docMk/>
            <pc:sldMk cId="4224470653" sldId="297"/>
            <ac:grpSpMk id="11" creationId="{A08DCFA6-07AF-4C2F-A17D-32B8DA73D39A}"/>
          </ac:grpSpMkLst>
        </pc:grpChg>
        <pc:picChg chg="add del mod">
          <ac:chgData name="De Pooter Marijn" userId="634ff10e-5ce1-4de2-b291-de73628c3d81" providerId="ADAL" clId="{07A3D6D4-FAD6-44AD-9EC4-FDAD99046DA3}" dt="2019-12-13T14:27:49.949" v="8054" actId="478"/>
          <ac:picMkLst>
            <pc:docMk/>
            <pc:sldMk cId="4224470653" sldId="297"/>
            <ac:picMk id="22" creationId="{B195FA8F-8316-4E24-9D1F-4118E5337A05}"/>
          </ac:picMkLst>
        </pc:picChg>
        <pc:picChg chg="add del mod">
          <ac:chgData name="De Pooter Marijn" userId="634ff10e-5ce1-4de2-b291-de73628c3d81" providerId="ADAL" clId="{07A3D6D4-FAD6-44AD-9EC4-FDAD99046DA3}" dt="2019-12-13T14:27:49.949" v="8054" actId="478"/>
          <ac:picMkLst>
            <pc:docMk/>
            <pc:sldMk cId="4224470653" sldId="297"/>
            <ac:picMk id="32" creationId="{78BE924A-9D79-457E-B322-BBFD3E783C99}"/>
          </ac:picMkLst>
        </pc:picChg>
        <pc:cxnChg chg="add mod">
          <ac:chgData name="De Pooter Marijn" userId="634ff10e-5ce1-4de2-b291-de73628c3d81" providerId="ADAL" clId="{07A3D6D4-FAD6-44AD-9EC4-FDAD99046DA3}" dt="2019-12-13T12:55:45.066" v="6797" actId="164"/>
          <ac:cxnSpMkLst>
            <pc:docMk/>
            <pc:sldMk cId="4224470653" sldId="297"/>
            <ac:cxnSpMk id="8" creationId="{CB4E4512-0A0E-4672-AD62-4DEA85A6DED7}"/>
          </ac:cxnSpMkLst>
        </pc:cxnChg>
        <pc:cxnChg chg="add mod">
          <ac:chgData name="De Pooter Marijn" userId="634ff10e-5ce1-4de2-b291-de73628c3d81" providerId="ADAL" clId="{07A3D6D4-FAD6-44AD-9EC4-FDAD99046DA3}" dt="2019-12-13T12:55:45.066" v="6797" actId="164"/>
          <ac:cxnSpMkLst>
            <pc:docMk/>
            <pc:sldMk cId="4224470653" sldId="297"/>
            <ac:cxnSpMk id="20" creationId="{7A8D7169-A0DF-4E4C-9529-EE5008EB49A5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24" creationId="{C1D0EBE5-79BA-4A1C-B3A8-DFA11F24C34B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26" creationId="{8C55067F-0B77-4513-8CF2-ABE74F7A0575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31" creationId="{7319B22E-C637-4384-A516-0A52F8C19E30}"/>
          </ac:cxnSpMkLst>
        </pc:cxnChg>
      </pc:sldChg>
      <pc:sldChg chg="modSp add del">
        <pc:chgData name="De Pooter Marijn" userId="634ff10e-5ce1-4de2-b291-de73628c3d81" providerId="ADAL" clId="{07A3D6D4-FAD6-44AD-9EC4-FDAD99046DA3}" dt="2019-12-13T14:44:08.044" v="8330" actId="2696"/>
        <pc:sldMkLst>
          <pc:docMk/>
          <pc:sldMk cId="2485367480" sldId="298"/>
        </pc:sldMkLst>
        <pc:spChg chg="mod">
          <ac:chgData name="De Pooter Marijn" userId="634ff10e-5ce1-4de2-b291-de73628c3d81" providerId="ADAL" clId="{07A3D6D4-FAD6-44AD-9EC4-FDAD99046DA3}" dt="2019-12-13T14:43:08.760" v="8319" actId="113"/>
          <ac:spMkLst>
            <pc:docMk/>
            <pc:sldMk cId="2485367480" sldId="298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4:43:47.740" v="8329" actId="20577"/>
          <ac:spMkLst>
            <pc:docMk/>
            <pc:sldMk cId="2485367480" sldId="298"/>
            <ac:spMk id="17" creationId="{59A442AF-4D9A-425D-8F23-652FFE19D466}"/>
          </ac:spMkLst>
        </pc:spChg>
      </pc:sldChg>
      <pc:sldChg chg="addSp delSp modSp add">
        <pc:chgData name="De Pooter Marijn" userId="634ff10e-5ce1-4de2-b291-de73628c3d81" providerId="ADAL" clId="{07A3D6D4-FAD6-44AD-9EC4-FDAD99046DA3}" dt="2019-12-13T14:20:22.627" v="8031"/>
        <pc:sldMkLst>
          <pc:docMk/>
          <pc:sldMk cId="3709124516" sldId="299"/>
        </pc:sldMkLst>
        <pc:spChg chg="mod">
          <ac:chgData name="De Pooter Marijn" userId="634ff10e-5ce1-4de2-b291-de73628c3d81" providerId="ADAL" clId="{07A3D6D4-FAD6-44AD-9EC4-FDAD99046DA3}" dt="2019-12-13T13:14:19.755" v="7084" actId="113"/>
          <ac:spMkLst>
            <pc:docMk/>
            <pc:sldMk cId="3709124516" sldId="29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3:15:13.953" v="7105" actId="478"/>
          <ac:spMkLst>
            <pc:docMk/>
            <pc:sldMk cId="3709124516" sldId="299"/>
            <ac:spMk id="4" creationId="{D01819A2-441B-4EBE-B2FD-F9C805B355FE}"/>
          </ac:spMkLst>
        </pc:spChg>
        <pc:spChg chg="mod">
          <ac:chgData name="De Pooter Marijn" userId="634ff10e-5ce1-4de2-b291-de73628c3d81" providerId="ADAL" clId="{07A3D6D4-FAD6-44AD-9EC4-FDAD99046DA3}" dt="2019-12-13T14:16:35.410" v="7949" actId="20577"/>
          <ac:spMkLst>
            <pc:docMk/>
            <pc:sldMk cId="3709124516" sldId="299"/>
            <ac:spMk id="17" creationId="{59A442AF-4D9A-425D-8F23-652FFE19D466}"/>
          </ac:spMkLst>
        </pc:spChg>
        <pc:spChg chg="del">
          <ac:chgData name="De Pooter Marijn" userId="634ff10e-5ce1-4de2-b291-de73628c3d81" providerId="ADAL" clId="{07A3D6D4-FAD6-44AD-9EC4-FDAD99046DA3}" dt="2019-12-13T13:15:18.477" v="7107" actId="478"/>
          <ac:spMkLst>
            <pc:docMk/>
            <pc:sldMk cId="3709124516" sldId="299"/>
            <ac:spMk id="18" creationId="{C694C7C6-4148-4230-A8A9-4074E0B40E7F}"/>
          </ac:spMkLst>
        </pc:spChg>
        <pc:spChg chg="del">
          <ac:chgData name="De Pooter Marijn" userId="634ff10e-5ce1-4de2-b291-de73628c3d81" providerId="ADAL" clId="{07A3D6D4-FAD6-44AD-9EC4-FDAD99046DA3}" dt="2019-12-13T13:15:09.234" v="7103" actId="478"/>
          <ac:spMkLst>
            <pc:docMk/>
            <pc:sldMk cId="3709124516" sldId="299"/>
            <ac:spMk id="19" creationId="{DD4FA5ED-4983-4383-8DC9-DA0D1F08D528}"/>
          </ac:spMkLst>
        </pc:spChg>
        <pc:spChg chg="del">
          <ac:chgData name="De Pooter Marijn" userId="634ff10e-5ce1-4de2-b291-de73628c3d81" providerId="ADAL" clId="{07A3D6D4-FAD6-44AD-9EC4-FDAD99046DA3}" dt="2019-12-13T13:15:26.330" v="7110" actId="478"/>
          <ac:spMkLst>
            <pc:docMk/>
            <pc:sldMk cId="3709124516" sldId="299"/>
            <ac:spMk id="27" creationId="{D71E6B6D-EDA1-4DEB-86CB-6E8FCC7BBA1E}"/>
          </ac:spMkLst>
        </pc:spChg>
        <pc:spChg chg="del">
          <ac:chgData name="De Pooter Marijn" userId="634ff10e-5ce1-4de2-b291-de73628c3d81" providerId="ADAL" clId="{07A3D6D4-FAD6-44AD-9EC4-FDAD99046DA3}" dt="2019-12-13T13:15:34.359" v="7112" actId="478"/>
          <ac:spMkLst>
            <pc:docMk/>
            <pc:sldMk cId="3709124516" sldId="299"/>
            <ac:spMk id="29" creationId="{3E28FCEC-3352-43A9-AD54-F07E5A4B0E76}"/>
          </ac:spMkLst>
        </pc:spChg>
        <pc:grpChg chg="del">
          <ac:chgData name="De Pooter Marijn" userId="634ff10e-5ce1-4de2-b291-de73628c3d81" providerId="ADAL" clId="{07A3D6D4-FAD6-44AD-9EC4-FDAD99046DA3}" dt="2019-12-13T13:15:21.881" v="7108" actId="478"/>
          <ac:grpSpMkLst>
            <pc:docMk/>
            <pc:sldMk cId="3709124516" sldId="299"/>
            <ac:grpSpMk id="11" creationId="{A08DCFA6-07AF-4C2F-A17D-32B8DA73D39A}"/>
          </ac:grpSpMkLst>
        </pc:grpChg>
        <pc:graphicFrameChg chg="add mod modGraphic">
          <ac:chgData name="De Pooter Marijn" userId="634ff10e-5ce1-4de2-b291-de73628c3d81" providerId="ADAL" clId="{07A3D6D4-FAD6-44AD-9EC4-FDAD99046DA3}" dt="2019-12-13T14:20:22.627" v="8031"/>
          <ac:graphicFrameMkLst>
            <pc:docMk/>
            <pc:sldMk cId="3709124516" sldId="299"/>
            <ac:graphicFrameMk id="5" creationId="{FDBDC4AD-D7F5-43B7-A772-7AE8C56F4691}"/>
          </ac:graphicFrameMkLst>
        </pc:graphicFrameChg>
        <pc:picChg chg="del">
          <ac:chgData name="De Pooter Marijn" userId="634ff10e-5ce1-4de2-b291-de73628c3d81" providerId="ADAL" clId="{07A3D6D4-FAD6-44AD-9EC4-FDAD99046DA3}" dt="2019-12-13T13:15:23.960" v="7109" actId="478"/>
          <ac:picMkLst>
            <pc:docMk/>
            <pc:sldMk cId="3709124516" sldId="299"/>
            <ac:picMk id="22" creationId="{B195FA8F-8316-4E24-9D1F-4118E5337A05}"/>
          </ac:picMkLst>
        </pc:picChg>
        <pc:picChg chg="del">
          <ac:chgData name="De Pooter Marijn" userId="634ff10e-5ce1-4de2-b291-de73628c3d81" providerId="ADAL" clId="{07A3D6D4-FAD6-44AD-9EC4-FDAD99046DA3}" dt="2019-12-13T13:15:36.763" v="7113" actId="478"/>
          <ac:picMkLst>
            <pc:docMk/>
            <pc:sldMk cId="3709124516" sldId="299"/>
            <ac:picMk id="32" creationId="{78BE924A-9D79-457E-B322-BBFD3E783C99}"/>
          </ac:picMkLst>
        </pc:picChg>
        <pc:cxnChg chg="del mod">
          <ac:chgData name="De Pooter Marijn" userId="634ff10e-5ce1-4de2-b291-de73628c3d81" providerId="ADAL" clId="{07A3D6D4-FAD6-44AD-9EC4-FDAD99046DA3}" dt="2019-12-13T13:15:11.795" v="7104" actId="478"/>
          <ac:cxnSpMkLst>
            <pc:docMk/>
            <pc:sldMk cId="3709124516" sldId="299"/>
            <ac:cxnSpMk id="24" creationId="{C1D0EBE5-79BA-4A1C-B3A8-DFA11F24C34B}"/>
          </ac:cxnSpMkLst>
        </pc:cxnChg>
        <pc:cxnChg chg="del mod">
          <ac:chgData name="De Pooter Marijn" userId="634ff10e-5ce1-4de2-b291-de73628c3d81" providerId="ADAL" clId="{07A3D6D4-FAD6-44AD-9EC4-FDAD99046DA3}" dt="2019-12-13T13:15:16.473" v="7106" actId="478"/>
          <ac:cxnSpMkLst>
            <pc:docMk/>
            <pc:sldMk cId="3709124516" sldId="299"/>
            <ac:cxnSpMk id="26" creationId="{8C55067F-0B77-4513-8CF2-ABE74F7A0575}"/>
          </ac:cxnSpMkLst>
        </pc:cxnChg>
        <pc:cxnChg chg="del mod">
          <ac:chgData name="De Pooter Marijn" userId="634ff10e-5ce1-4de2-b291-de73628c3d81" providerId="ADAL" clId="{07A3D6D4-FAD6-44AD-9EC4-FDAD99046DA3}" dt="2019-12-13T13:15:30.400" v="7111" actId="478"/>
          <ac:cxnSpMkLst>
            <pc:docMk/>
            <pc:sldMk cId="3709124516" sldId="299"/>
            <ac:cxnSpMk id="31" creationId="{7319B22E-C637-4384-A516-0A52F8C19E30}"/>
          </ac:cxnSpMkLst>
        </pc:cxnChg>
      </pc:sldChg>
      <pc:sldChg chg="add del">
        <pc:chgData name="De Pooter Marijn" userId="634ff10e-5ce1-4de2-b291-de73628c3d81" providerId="ADAL" clId="{07A3D6D4-FAD6-44AD-9EC4-FDAD99046DA3}" dt="2019-12-13T14:54:21.581" v="8368" actId="2696"/>
        <pc:sldMkLst>
          <pc:docMk/>
          <pc:sldMk cId="4197518226" sldId="300"/>
        </pc:sldMkLst>
      </pc:sldChg>
      <pc:sldChg chg="delSp add del ord">
        <pc:chgData name="De Pooter Marijn" userId="634ff10e-5ce1-4de2-b291-de73628c3d81" providerId="ADAL" clId="{07A3D6D4-FAD6-44AD-9EC4-FDAD99046DA3}" dt="2019-12-13T14:42:00.958" v="8301" actId="2696"/>
        <pc:sldMkLst>
          <pc:docMk/>
          <pc:sldMk cId="2857732574" sldId="301"/>
        </pc:sldMkLst>
        <pc:spChg chg="del">
          <ac:chgData name="De Pooter Marijn" userId="634ff10e-5ce1-4de2-b291-de73628c3d81" providerId="ADAL" clId="{07A3D6D4-FAD6-44AD-9EC4-FDAD99046DA3}" dt="2019-12-13T14:27:07.864" v="8047"/>
          <ac:spMkLst>
            <pc:docMk/>
            <pc:sldMk cId="2857732574" sldId="301"/>
            <ac:spMk id="23" creationId="{CBB965C4-AD38-44D7-8F91-306FF19BCA73}"/>
          </ac:spMkLst>
        </pc:spChg>
      </pc:sldChg>
      <pc:sldChg chg="addSp delSp modSp add modAnim">
        <pc:chgData name="De Pooter Marijn" userId="634ff10e-5ce1-4de2-b291-de73628c3d81" providerId="ADAL" clId="{07A3D6D4-FAD6-44AD-9EC4-FDAD99046DA3}" dt="2019-12-13T14:53:24.419" v="8367"/>
        <pc:sldMkLst>
          <pc:docMk/>
          <pc:sldMk cId="3749080174" sldId="302"/>
        </pc:sldMkLst>
        <pc:spChg chg="mod">
          <ac:chgData name="De Pooter Marijn" userId="634ff10e-5ce1-4de2-b291-de73628c3d81" providerId="ADAL" clId="{07A3D6D4-FAD6-44AD-9EC4-FDAD99046DA3}" dt="2019-12-13T14:41:43.057" v="8300" actId="113"/>
          <ac:spMkLst>
            <pc:docMk/>
            <pc:sldMk cId="3749080174" sldId="302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4:27:36.930" v="8052" actId="6549"/>
          <ac:spMkLst>
            <pc:docMk/>
            <pc:sldMk cId="3749080174" sldId="302"/>
            <ac:spMk id="17" creationId="{59A442AF-4D9A-425D-8F23-652FFE19D466}"/>
          </ac:spMkLst>
        </pc:spChg>
        <pc:spChg chg="add del">
          <ac:chgData name="De Pooter Marijn" userId="634ff10e-5ce1-4de2-b291-de73628c3d81" providerId="ADAL" clId="{07A3D6D4-FAD6-44AD-9EC4-FDAD99046DA3}" dt="2019-12-13T14:27:33.266" v="8051" actId="478"/>
          <ac:spMkLst>
            <pc:docMk/>
            <pc:sldMk cId="3749080174" sldId="302"/>
            <ac:spMk id="19" creationId="{DD4FA5ED-4983-4383-8DC9-DA0D1F08D528}"/>
          </ac:spMkLst>
        </pc:spChg>
        <pc:cxnChg chg="mod">
          <ac:chgData name="De Pooter Marijn" userId="634ff10e-5ce1-4de2-b291-de73628c3d81" providerId="ADAL" clId="{07A3D6D4-FAD6-44AD-9EC4-FDAD99046DA3}" dt="2019-12-13T14:27:33.266" v="8051" actId="478"/>
          <ac:cxnSpMkLst>
            <pc:docMk/>
            <pc:sldMk cId="3749080174" sldId="302"/>
            <ac:cxnSpMk id="24" creationId="{C1D0EBE5-79BA-4A1C-B3A8-DFA11F24C34B}"/>
          </ac:cxnSpMkLst>
        </pc:cxnChg>
        <pc:cxnChg chg="mod">
          <ac:chgData name="De Pooter Marijn" userId="634ff10e-5ce1-4de2-b291-de73628c3d81" providerId="ADAL" clId="{07A3D6D4-FAD6-44AD-9EC4-FDAD99046DA3}" dt="2019-12-13T14:27:33.266" v="8051" actId="478"/>
          <ac:cxnSpMkLst>
            <pc:docMk/>
            <pc:sldMk cId="3749080174" sldId="302"/>
            <ac:cxnSpMk id="26" creationId="{8C55067F-0B77-4513-8CF2-ABE74F7A0575}"/>
          </ac:cxnSpMkLst>
        </pc:cxnChg>
      </pc:sldChg>
      <pc:sldChg chg="modSp add ord">
        <pc:chgData name="De Pooter Marijn" userId="634ff10e-5ce1-4de2-b291-de73628c3d81" providerId="ADAL" clId="{07A3D6D4-FAD6-44AD-9EC4-FDAD99046DA3}" dt="2019-12-13T14:59:13.599" v="8491" actId="20577"/>
        <pc:sldMkLst>
          <pc:docMk/>
          <pc:sldMk cId="2657621014" sldId="303"/>
        </pc:sldMkLst>
        <pc:spChg chg="mod">
          <ac:chgData name="De Pooter Marijn" userId="634ff10e-5ce1-4de2-b291-de73628c3d81" providerId="ADAL" clId="{07A3D6D4-FAD6-44AD-9EC4-FDAD99046DA3}" dt="2019-12-13T14:59:03.527" v="8466" actId="20577"/>
          <ac:spMkLst>
            <pc:docMk/>
            <pc:sldMk cId="2657621014" sldId="303"/>
            <ac:spMk id="2" creationId="{C8E4B304-2DE3-F24E-99A6-73CE5CA3B523}"/>
          </ac:spMkLst>
        </pc:spChg>
        <pc:spChg chg="mod">
          <ac:chgData name="De Pooter Marijn" userId="634ff10e-5ce1-4de2-b291-de73628c3d81" providerId="ADAL" clId="{07A3D6D4-FAD6-44AD-9EC4-FDAD99046DA3}" dt="2019-12-13T14:59:13.599" v="8491" actId="20577"/>
          <ac:spMkLst>
            <pc:docMk/>
            <pc:sldMk cId="2657621014" sldId="303"/>
            <ac:spMk id="3" creationId="{5F04B32D-BE96-E54F-AD6E-D4120B8E2BFF}"/>
          </ac:spMkLst>
        </pc:spChg>
      </pc:sldChg>
      <pc:sldChg chg="addSp delSp modSp add ord">
        <pc:chgData name="De Pooter Marijn" userId="634ff10e-5ce1-4de2-b291-de73628c3d81" providerId="ADAL" clId="{07A3D6D4-FAD6-44AD-9EC4-FDAD99046DA3}" dt="2019-12-13T15:11:57.369" v="9153" actId="20577"/>
        <pc:sldMkLst>
          <pc:docMk/>
          <pc:sldMk cId="1050307132" sldId="304"/>
        </pc:sldMkLst>
        <pc:spChg chg="mod">
          <ac:chgData name="De Pooter Marijn" userId="634ff10e-5ce1-4de2-b291-de73628c3d81" providerId="ADAL" clId="{07A3D6D4-FAD6-44AD-9EC4-FDAD99046DA3}" dt="2019-12-13T14:58:54.334" v="8455" actId="20577"/>
          <ac:spMkLst>
            <pc:docMk/>
            <pc:sldMk cId="1050307132" sldId="30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11:57.369" v="9153" actId="20577"/>
          <ac:spMkLst>
            <pc:docMk/>
            <pc:sldMk cId="1050307132" sldId="304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07A3D6D4-FAD6-44AD-9EC4-FDAD99046DA3}" dt="2019-12-13T15:10:48.669" v="8992" actId="1035"/>
          <ac:spMkLst>
            <pc:docMk/>
            <pc:sldMk cId="1050307132" sldId="304"/>
            <ac:spMk id="4" creationId="{CDA794D7-1C0F-464D-8E15-E2295599F147}"/>
          </ac:spMkLst>
        </pc:spChg>
        <pc:spChg chg="mod">
          <ac:chgData name="De Pooter Marijn" userId="634ff10e-5ce1-4de2-b291-de73628c3d81" providerId="ADAL" clId="{07A3D6D4-FAD6-44AD-9EC4-FDAD99046DA3}" dt="2019-12-13T15:02:11.371" v="8532"/>
          <ac:spMkLst>
            <pc:docMk/>
            <pc:sldMk cId="1050307132" sldId="304"/>
            <ac:spMk id="9" creationId="{39B95173-AFDB-466C-9C70-BC059ECC97EC}"/>
          </ac:spMkLst>
        </pc:spChg>
        <pc:grpChg chg="add mod">
          <ac:chgData name="De Pooter Marijn" userId="634ff10e-5ce1-4de2-b291-de73628c3d81" providerId="ADAL" clId="{07A3D6D4-FAD6-44AD-9EC4-FDAD99046DA3}" dt="2019-12-13T15:01:01.284" v="8495" actId="14826"/>
          <ac:grpSpMkLst>
            <pc:docMk/>
            <pc:sldMk cId="1050307132" sldId="304"/>
            <ac:grpSpMk id="8" creationId="{6A6DBE46-782E-4A95-9B6B-2FCA5193F1D0}"/>
          </ac:grpSpMkLst>
        </pc:grpChg>
        <pc:graphicFrameChg chg="del mod">
          <ac:chgData name="De Pooter Marijn" userId="634ff10e-5ce1-4de2-b291-de73628c3d81" providerId="ADAL" clId="{07A3D6D4-FAD6-44AD-9EC4-FDAD99046DA3}" dt="2019-12-13T15:03:40.331" v="8644" actId="478"/>
          <ac:graphicFrameMkLst>
            <pc:docMk/>
            <pc:sldMk cId="1050307132" sldId="304"/>
            <ac:graphicFrameMk id="7" creationId="{498336E7-DCAE-4C98-A71B-C51F15C62395}"/>
          </ac:graphicFrameMkLst>
        </pc:graphicFrameChg>
        <pc:picChg chg="mod">
          <ac:chgData name="De Pooter Marijn" userId="634ff10e-5ce1-4de2-b291-de73628c3d81" providerId="ADAL" clId="{07A3D6D4-FAD6-44AD-9EC4-FDAD99046DA3}" dt="2019-12-13T15:01:08.484" v="8496" actId="207"/>
          <ac:picMkLst>
            <pc:docMk/>
            <pc:sldMk cId="1050307132" sldId="304"/>
            <ac:picMk id="10" creationId="{ACA1FDDF-C76F-497B-91C8-FF968A4BC6C1}"/>
          </ac:picMkLst>
        </pc:picChg>
      </pc:sldChg>
      <pc:sldChg chg="addSp delSp modSp add">
        <pc:chgData name="De Pooter Marijn" userId="634ff10e-5ce1-4de2-b291-de73628c3d81" providerId="ADAL" clId="{07A3D6D4-FAD6-44AD-9EC4-FDAD99046DA3}" dt="2019-12-13T15:33:34.915" v="9529"/>
        <pc:sldMkLst>
          <pc:docMk/>
          <pc:sldMk cId="2812066807" sldId="305"/>
        </pc:sldMkLst>
        <pc:spChg chg="mod">
          <ac:chgData name="De Pooter Marijn" userId="634ff10e-5ce1-4de2-b291-de73628c3d81" providerId="ADAL" clId="{07A3D6D4-FAD6-44AD-9EC4-FDAD99046DA3}" dt="2019-12-13T15:12:19.110" v="9156" actId="6549"/>
          <ac:spMkLst>
            <pc:docMk/>
            <pc:sldMk cId="2812066807" sldId="30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5:12:13.762" v="9155" actId="478"/>
          <ac:spMkLst>
            <pc:docMk/>
            <pc:sldMk cId="2812066807" sldId="305"/>
            <ac:spMk id="4" creationId="{CDA794D7-1C0F-464D-8E15-E2295599F147}"/>
          </ac:spMkLst>
        </pc:spChg>
        <pc:graphicFrameChg chg="add mod modGraphic">
          <ac:chgData name="De Pooter Marijn" userId="634ff10e-5ce1-4de2-b291-de73628c3d81" providerId="ADAL" clId="{07A3D6D4-FAD6-44AD-9EC4-FDAD99046DA3}" dt="2019-12-13T15:33:34.915" v="9529"/>
          <ac:graphicFrameMkLst>
            <pc:docMk/>
            <pc:sldMk cId="2812066807" sldId="305"/>
            <ac:graphicFrameMk id="5" creationId="{335B5575-ED0A-4D36-A78A-196729069BED}"/>
          </ac:graphicFrameMkLst>
        </pc:graphicFrameChg>
      </pc:sldChg>
      <pc:sldChg chg="modSp add ord">
        <pc:chgData name="De Pooter Marijn" userId="634ff10e-5ce1-4de2-b291-de73628c3d81" providerId="ADAL" clId="{07A3D6D4-FAD6-44AD-9EC4-FDAD99046DA3}" dt="2019-12-13T15:30:22.476" v="9528" actId="20577"/>
        <pc:sldMkLst>
          <pc:docMk/>
          <pc:sldMk cId="6778280" sldId="306"/>
        </pc:sldMkLst>
        <pc:spChg chg="mod">
          <ac:chgData name="De Pooter Marijn" userId="634ff10e-5ce1-4de2-b291-de73628c3d81" providerId="ADAL" clId="{07A3D6D4-FAD6-44AD-9EC4-FDAD99046DA3}" dt="2019-12-13T15:30:22.476" v="9528" actId="20577"/>
          <ac:spMkLst>
            <pc:docMk/>
            <pc:sldMk cId="6778280" sldId="306"/>
            <ac:spMk id="3" creationId="{4ECABE3C-BC33-8245-822C-EE2D7505A266}"/>
          </ac:spMkLst>
        </pc:spChg>
      </pc:sldChg>
      <pc:sldChg chg="modSp add del ord">
        <pc:chgData name="De Pooter Marijn" userId="634ff10e-5ce1-4de2-b291-de73628c3d81" providerId="ADAL" clId="{07A3D6D4-FAD6-44AD-9EC4-FDAD99046DA3}" dt="2019-12-13T15:30:06.073" v="9524" actId="2696"/>
        <pc:sldMkLst>
          <pc:docMk/>
          <pc:sldMk cId="2108264226" sldId="306"/>
        </pc:sldMkLst>
        <pc:spChg chg="mod">
          <ac:chgData name="De Pooter Marijn" userId="634ff10e-5ce1-4de2-b291-de73628c3d81" providerId="ADAL" clId="{07A3D6D4-FAD6-44AD-9EC4-FDAD99046DA3}" dt="2019-12-13T15:29:36.434" v="9473" actId="20577"/>
          <ac:spMkLst>
            <pc:docMk/>
            <pc:sldMk cId="2108264226" sldId="30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29:58.020" v="9523" actId="6549"/>
          <ac:spMkLst>
            <pc:docMk/>
            <pc:sldMk cId="2108264226" sldId="306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29:45.597" v="9492" actId="20577"/>
          <ac:spMkLst>
            <pc:docMk/>
            <pc:sldMk cId="2108264226" sldId="306"/>
            <ac:spMk id="8" creationId="{7FA4D928-E4CE-44E5-8A50-DAB9110C4394}"/>
          </ac:spMkLst>
        </pc:spChg>
      </pc:sldChg>
      <pc:sldChg chg="addSp modSp add">
        <pc:chgData name="De Pooter Marijn" userId="634ff10e-5ce1-4de2-b291-de73628c3d81" providerId="ADAL" clId="{07A3D6D4-FAD6-44AD-9EC4-FDAD99046DA3}" dt="2019-12-13T15:50:37.493" v="10461" actId="255"/>
        <pc:sldMkLst>
          <pc:docMk/>
          <pc:sldMk cId="1327952075" sldId="307"/>
        </pc:sldMkLst>
        <pc:spChg chg="mod">
          <ac:chgData name="De Pooter Marijn" userId="634ff10e-5ce1-4de2-b291-de73628c3d81" providerId="ADAL" clId="{07A3D6D4-FAD6-44AD-9EC4-FDAD99046DA3}" dt="2019-12-13T15:50:37.493" v="10461" actId="255"/>
          <ac:spMkLst>
            <pc:docMk/>
            <pc:sldMk cId="1327952075" sldId="307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47:10.918" v="10291" actId="207"/>
          <ac:spMkLst>
            <pc:docMk/>
            <pc:sldMk cId="1327952075" sldId="307"/>
            <ac:spMk id="4" creationId="{CDA794D7-1C0F-464D-8E15-E2295599F147}"/>
          </ac:spMkLst>
        </pc:spChg>
        <pc:spChg chg="mod">
          <ac:chgData name="De Pooter Marijn" userId="634ff10e-5ce1-4de2-b291-de73628c3d81" providerId="ADAL" clId="{07A3D6D4-FAD6-44AD-9EC4-FDAD99046DA3}" dt="2019-12-13T15:36:03.654" v="9541" actId="20577"/>
          <ac:spMkLst>
            <pc:docMk/>
            <pc:sldMk cId="1327952075" sldId="307"/>
            <ac:spMk id="9" creationId="{39B95173-AFDB-466C-9C70-BC059ECC97EC}"/>
          </ac:spMkLst>
        </pc:spChg>
        <pc:spChg chg="add mod">
          <ac:chgData name="De Pooter Marijn" userId="634ff10e-5ce1-4de2-b291-de73628c3d81" providerId="ADAL" clId="{07A3D6D4-FAD6-44AD-9EC4-FDAD99046DA3}" dt="2019-12-13T15:48:46.914" v="10349" actId="1037"/>
          <ac:spMkLst>
            <pc:docMk/>
            <pc:sldMk cId="1327952075" sldId="307"/>
            <ac:spMk id="15" creationId="{B0DD00BA-FB36-441A-8CA3-655CF04F0EFC}"/>
          </ac:spMkLst>
        </pc:spChg>
        <pc:spChg chg="add mod">
          <ac:chgData name="De Pooter Marijn" userId="634ff10e-5ce1-4de2-b291-de73628c3d81" providerId="ADAL" clId="{07A3D6D4-FAD6-44AD-9EC4-FDAD99046DA3}" dt="2019-12-13T15:49:04.478" v="10450" actId="20577"/>
          <ac:spMkLst>
            <pc:docMk/>
            <pc:sldMk cId="1327952075" sldId="307"/>
            <ac:spMk id="16" creationId="{A1BF02D3-49CC-4288-98B5-BE8881941F34}"/>
          </ac:spMkLst>
        </pc:spChg>
        <pc:cxnChg chg="add mod">
          <ac:chgData name="De Pooter Marijn" userId="634ff10e-5ce1-4de2-b291-de73628c3d81" providerId="ADAL" clId="{07A3D6D4-FAD6-44AD-9EC4-FDAD99046DA3}" dt="2019-12-13T15:50:23.913" v="10460" actId="1076"/>
          <ac:cxnSpMkLst>
            <pc:docMk/>
            <pc:sldMk cId="1327952075" sldId="307"/>
            <ac:cxnSpMk id="7" creationId="{DFCB82C7-37FD-4AD7-A62F-C0C3EEB52502}"/>
          </ac:cxnSpMkLst>
        </pc:cxnChg>
        <pc:cxnChg chg="add mod">
          <ac:chgData name="De Pooter Marijn" userId="634ff10e-5ce1-4de2-b291-de73628c3d81" providerId="ADAL" clId="{07A3D6D4-FAD6-44AD-9EC4-FDAD99046DA3}" dt="2019-12-13T15:49:59.028" v="10455" actId="1036"/>
          <ac:cxnSpMkLst>
            <pc:docMk/>
            <pc:sldMk cId="1327952075" sldId="307"/>
            <ac:cxnSpMk id="14" creationId="{F57FA4BE-2881-4435-B43A-5E1486BD1E78}"/>
          </ac:cxnSpMkLst>
        </pc:cxnChg>
      </pc:sldChg>
      <pc:sldChg chg="add del">
        <pc:chgData name="De Pooter Marijn" userId="634ff10e-5ce1-4de2-b291-de73628c3d81" providerId="ADAL" clId="{07A3D6D4-FAD6-44AD-9EC4-FDAD99046DA3}" dt="2019-12-13T15:51:23.619" v="10462" actId="2696"/>
        <pc:sldMkLst>
          <pc:docMk/>
          <pc:sldMk cId="278263531" sldId="308"/>
        </pc:sldMkLst>
      </pc:sldChg>
      <pc:sldChg chg="modSp add">
        <pc:chgData name="De Pooter Marijn" userId="634ff10e-5ce1-4de2-b291-de73628c3d81" providerId="ADAL" clId="{07A3D6D4-FAD6-44AD-9EC4-FDAD99046DA3}" dt="2019-12-13T15:54:43.074" v="10465" actId="20577"/>
        <pc:sldMkLst>
          <pc:docMk/>
          <pc:sldMk cId="2199951965" sldId="309"/>
        </pc:sldMkLst>
        <pc:spChg chg="mod">
          <ac:chgData name="De Pooter Marijn" userId="634ff10e-5ce1-4de2-b291-de73628c3d81" providerId="ADAL" clId="{07A3D6D4-FAD6-44AD-9EC4-FDAD99046DA3}" dt="2019-12-13T15:54:43.074" v="10465" actId="20577"/>
          <ac:spMkLst>
            <pc:docMk/>
            <pc:sldMk cId="2199951965" sldId="309"/>
            <ac:spMk id="3" creationId="{4ECABE3C-BC33-8245-822C-EE2D7505A266}"/>
          </ac:spMkLst>
        </pc:spChg>
      </pc:sldChg>
      <pc:sldChg chg="addSp delSp modSp add ord modAnim">
        <pc:chgData name="De Pooter Marijn" userId="634ff10e-5ce1-4de2-b291-de73628c3d81" providerId="ADAL" clId="{07A3D6D4-FAD6-44AD-9EC4-FDAD99046DA3}" dt="2019-12-13T20:14:08.640" v="10834" actId="207"/>
        <pc:sldMkLst>
          <pc:docMk/>
          <pc:sldMk cId="3889119266" sldId="310"/>
        </pc:sldMkLst>
        <pc:spChg chg="mod">
          <ac:chgData name="De Pooter Marijn" userId="634ff10e-5ce1-4de2-b291-de73628c3d81" providerId="ADAL" clId="{07A3D6D4-FAD6-44AD-9EC4-FDAD99046DA3}" dt="2019-12-13T15:57:13.211" v="10542" actId="20577"/>
          <ac:spMkLst>
            <pc:docMk/>
            <pc:sldMk cId="3889119266" sldId="310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4:08.640" v="10834" actId="207"/>
          <ac:spMkLst>
            <pc:docMk/>
            <pc:sldMk cId="3889119266" sldId="310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57:28.416" v="10562" actId="20577"/>
          <ac:spMkLst>
            <pc:docMk/>
            <pc:sldMk cId="3889119266" sldId="310"/>
            <ac:spMk id="8" creationId="{85AB7837-E430-4D92-B538-2843377BD331}"/>
          </ac:spMkLst>
        </pc:spChg>
        <pc:spChg chg="add del mod">
          <ac:chgData name="De Pooter Marijn" userId="634ff10e-5ce1-4de2-b291-de73628c3d81" providerId="ADAL" clId="{07A3D6D4-FAD6-44AD-9EC4-FDAD99046DA3}" dt="2019-12-13T16:21:38.527" v="10776" actId="478"/>
          <ac:spMkLst>
            <pc:docMk/>
            <pc:sldMk cId="3889119266" sldId="310"/>
            <ac:spMk id="12" creationId="{819A5BFD-6CC7-40AA-BD69-405597413060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3" creationId="{007E1AA2-AE12-4291-93E0-CE21645CB566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4" creationId="{85F7A8F1-6F76-4C29-BC6F-6D1CD086BF93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5" creationId="{3F60BACD-D2B0-4598-9754-66E76CCE33FB}"/>
          </ac:spMkLst>
        </pc:spChg>
        <pc:grpChg chg="mod">
          <ac:chgData name="De Pooter Marijn" userId="634ff10e-5ce1-4de2-b291-de73628c3d81" providerId="ADAL" clId="{07A3D6D4-FAD6-44AD-9EC4-FDAD99046DA3}" dt="2019-12-13T20:00:19.195" v="10821" actId="14826"/>
          <ac:grpSpMkLst>
            <pc:docMk/>
            <pc:sldMk cId="3889119266" sldId="310"/>
            <ac:grpSpMk id="7" creationId="{D0133044-C7BB-49E8-B2F6-0A8C23B5735F}"/>
          </ac:grpSpMkLst>
        </pc:grpChg>
        <pc:grpChg chg="add mod">
          <ac:chgData name="De Pooter Marijn" userId="634ff10e-5ce1-4de2-b291-de73628c3d81" providerId="ADAL" clId="{07A3D6D4-FAD6-44AD-9EC4-FDAD99046DA3}" dt="2019-12-13T16:23:25.987" v="10813" actId="1035"/>
          <ac:grpSpMkLst>
            <pc:docMk/>
            <pc:sldMk cId="3889119266" sldId="310"/>
            <ac:grpSpMk id="19" creationId="{0F784300-D23C-45D3-AF1F-6CCBA592FF8F}"/>
          </ac:grpSpMkLst>
        </pc:grpChg>
        <pc:picChg chg="mod">
          <ac:chgData name="De Pooter Marijn" userId="634ff10e-5ce1-4de2-b291-de73628c3d81" providerId="ADAL" clId="{07A3D6D4-FAD6-44AD-9EC4-FDAD99046DA3}" dt="2019-12-13T20:00:24.651" v="10822" actId="207"/>
          <ac:picMkLst>
            <pc:docMk/>
            <pc:sldMk cId="3889119266" sldId="310"/>
            <ac:picMk id="9" creationId="{3A682BE5-EE5E-4B2A-95CB-204EB8B3949B}"/>
          </ac:picMkLst>
        </pc:picChg>
        <pc:picChg chg="add mod">
          <ac:chgData name="De Pooter Marijn" userId="634ff10e-5ce1-4de2-b291-de73628c3d81" providerId="ADAL" clId="{07A3D6D4-FAD6-44AD-9EC4-FDAD99046DA3}" dt="2019-12-13T16:23:25.987" v="10813" actId="1035"/>
          <ac:picMkLst>
            <pc:docMk/>
            <pc:sldMk cId="3889119266" sldId="310"/>
            <ac:picMk id="16" creationId="{34405316-E0C2-4ADF-9508-17A9203E90BB}"/>
          </ac:picMkLst>
        </pc:picChg>
        <pc:picChg chg="add mod">
          <ac:chgData name="De Pooter Marijn" userId="634ff10e-5ce1-4de2-b291-de73628c3d81" providerId="ADAL" clId="{07A3D6D4-FAD6-44AD-9EC4-FDAD99046DA3}" dt="2019-12-13T16:23:25.987" v="10813" actId="1035"/>
          <ac:picMkLst>
            <pc:docMk/>
            <pc:sldMk cId="3889119266" sldId="310"/>
            <ac:picMk id="17" creationId="{1374530C-9943-45C4-B65D-262BE4627FCB}"/>
          </ac:picMkLst>
        </pc:picChg>
        <pc:picChg chg="add del mod">
          <ac:chgData name="De Pooter Marijn" userId="634ff10e-5ce1-4de2-b291-de73628c3d81" providerId="ADAL" clId="{07A3D6D4-FAD6-44AD-9EC4-FDAD99046DA3}" dt="2019-12-13T16:12:59.632" v="10688"/>
          <ac:picMkLst>
            <pc:docMk/>
            <pc:sldMk cId="3889119266" sldId="310"/>
            <ac:picMk id="18" creationId="{DC4D4D66-1396-48D8-9533-9E9DC14C61B2}"/>
          </ac:picMkLst>
        </pc:pic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5" creationId="{A983FE38-5C07-4B17-97D1-1B913CFB50EF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27" creationId="{78977314-5EEA-41E6-86B5-D213C5E4610A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29" creationId="{ED84837F-D5EE-47F8-B642-43DF7A58F03A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32" creationId="{BF3050B4-543F-48A7-BB8E-EB34B504DCAC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43" creationId="{468220F8-433D-4E16-8545-EDEAA3A405E1}"/>
          </ac:cxnSpMkLst>
        </pc:cxnChg>
      </pc:sldChg>
    </pc:docChg>
  </pc:docChgLst>
  <pc:docChgLst>
    <pc:chgData name="De Pooter Marijn" userId="634ff10e-5ce1-4de2-b291-de73628c3d81" providerId="ADAL" clId="{8178CECF-4CDB-46FC-9711-0A40CF1C1BC2}"/>
    <pc:docChg chg="modSld">
      <pc:chgData name="De Pooter Marijn" userId="634ff10e-5ce1-4de2-b291-de73628c3d81" providerId="ADAL" clId="{8178CECF-4CDB-46FC-9711-0A40CF1C1BC2}" dt="2020-10-18T08:27:34.846" v="4" actId="20577"/>
      <pc:docMkLst>
        <pc:docMk/>
      </pc:docMkLst>
      <pc:sldChg chg="modSp mod">
        <pc:chgData name="De Pooter Marijn" userId="634ff10e-5ce1-4de2-b291-de73628c3d81" providerId="ADAL" clId="{8178CECF-4CDB-46FC-9711-0A40CF1C1BC2}" dt="2020-10-18T08:27:34.846" v="4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8178CECF-4CDB-46FC-9711-0A40CF1C1BC2}" dt="2020-10-18T08:27:34.846" v="4" actId="20577"/>
          <ac:spMkLst>
            <pc:docMk/>
            <pc:sldMk cId="3581610021" sldId="258"/>
            <ac:spMk id="2" creationId="{000DBF0F-6BE8-144A-8B1D-FEA389BEDB02}"/>
          </ac:spMkLst>
        </pc:spChg>
      </pc:sldChg>
    </pc:docChg>
  </pc:docChgLst>
  <pc:docChgLst>
    <pc:chgData name="De Pooter Marijn" userId="634ff10e-5ce1-4de2-b291-de73628c3d81" providerId="ADAL" clId="{97B43214-AD45-4A3E-B7BD-9CBD7861C890}"/>
    <pc:docChg chg="undo custSel addSld delSld modSld sldOrd">
      <pc:chgData name="De Pooter Marijn" userId="634ff10e-5ce1-4de2-b291-de73628c3d81" providerId="ADAL" clId="{97B43214-AD45-4A3E-B7BD-9CBD7861C890}" dt="2020-11-15T09:57:41.291" v="9365" actId="692"/>
      <pc:docMkLst>
        <pc:docMk/>
      </pc:docMkLst>
      <pc:sldChg chg="modSp mod">
        <pc:chgData name="De Pooter Marijn" userId="634ff10e-5ce1-4de2-b291-de73628c3d81" providerId="ADAL" clId="{97B43214-AD45-4A3E-B7BD-9CBD7861C890}" dt="2020-11-13T09:24:14.615" v="57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97B43214-AD45-4A3E-B7BD-9CBD7861C890}" dt="2020-11-13T09:24:14.615" v="57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modSp mod">
        <pc:chgData name="De Pooter Marijn" userId="634ff10e-5ce1-4de2-b291-de73628c3d81" providerId="ADAL" clId="{97B43214-AD45-4A3E-B7BD-9CBD7861C890}" dt="2020-11-14T13:17:25.982" v="9352" actId="6549"/>
        <pc:sldMkLst>
          <pc:docMk/>
          <pc:sldMk cId="1663148867" sldId="259"/>
        </pc:sldMkLst>
        <pc:spChg chg="mod">
          <ac:chgData name="De Pooter Marijn" userId="634ff10e-5ce1-4de2-b291-de73628c3d81" providerId="ADAL" clId="{97B43214-AD45-4A3E-B7BD-9CBD7861C890}" dt="2020-11-14T13:17:25.982" v="9352" actId="6549"/>
          <ac:spMkLst>
            <pc:docMk/>
            <pc:sldMk cId="1663148867" sldId="259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97B43214-AD45-4A3E-B7BD-9CBD7861C890}" dt="2020-11-13T10:20:24.405" v="445" actId="20577"/>
        <pc:sldMkLst>
          <pc:docMk/>
          <pc:sldMk cId="4209867144" sldId="260"/>
        </pc:sldMkLst>
        <pc:spChg chg="mod">
          <ac:chgData name="De Pooter Marijn" userId="634ff10e-5ce1-4de2-b291-de73628c3d81" providerId="ADAL" clId="{97B43214-AD45-4A3E-B7BD-9CBD7861C890}" dt="2020-11-13T09:33:46.908" v="261" actId="20577"/>
          <ac:spMkLst>
            <pc:docMk/>
            <pc:sldMk cId="4209867144" sldId="260"/>
            <ac:spMk id="2" creationId="{C8E4B304-2DE3-F24E-99A6-73CE5CA3B523}"/>
          </ac:spMkLst>
        </pc:spChg>
        <pc:spChg chg="mod">
          <ac:chgData name="De Pooter Marijn" userId="634ff10e-5ce1-4de2-b291-de73628c3d81" providerId="ADAL" clId="{97B43214-AD45-4A3E-B7BD-9CBD7861C890}" dt="2020-11-13T10:20:24.405" v="445" actId="20577"/>
          <ac:spMkLst>
            <pc:docMk/>
            <pc:sldMk cId="4209867144" sldId="260"/>
            <ac:spMk id="3" creationId="{5F04B32D-BE96-E54F-AD6E-D4120B8E2BFF}"/>
          </ac:spMkLst>
        </pc:spChg>
      </pc:sldChg>
      <pc:sldChg chg="del">
        <pc:chgData name="De Pooter Marijn" userId="634ff10e-5ce1-4de2-b291-de73628c3d81" providerId="ADAL" clId="{97B43214-AD45-4A3E-B7BD-9CBD7861C890}" dt="2020-11-13T10:19:01.986" v="426" actId="47"/>
        <pc:sldMkLst>
          <pc:docMk/>
          <pc:sldMk cId="1249248185" sldId="271"/>
        </pc:sldMkLst>
      </pc:sldChg>
      <pc:sldChg chg="modSp mod ord">
        <pc:chgData name="De Pooter Marijn" userId="634ff10e-5ce1-4de2-b291-de73628c3d81" providerId="ADAL" clId="{97B43214-AD45-4A3E-B7BD-9CBD7861C890}" dt="2020-11-13T10:20:49.248" v="477" actId="20577"/>
        <pc:sldMkLst>
          <pc:docMk/>
          <pc:sldMk cId="519408456" sldId="272"/>
        </pc:sldMkLst>
        <pc:spChg chg="mod">
          <ac:chgData name="De Pooter Marijn" userId="634ff10e-5ce1-4de2-b291-de73628c3d81" providerId="ADAL" clId="{97B43214-AD45-4A3E-B7BD-9CBD7861C890}" dt="2020-11-13T09:34:05.774" v="294" actId="20577"/>
          <ac:spMkLst>
            <pc:docMk/>
            <pc:sldMk cId="519408456" sldId="272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0:20:49.248" v="477" actId="20577"/>
          <ac:spMkLst>
            <pc:docMk/>
            <pc:sldMk cId="519408456" sldId="272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97B43214-AD45-4A3E-B7BD-9CBD7861C890}" dt="2020-11-13T11:34:10.477" v="1672" actId="14100"/>
        <pc:sldMkLst>
          <pc:docMk/>
          <pc:sldMk cId="3204788793" sldId="273"/>
        </pc:sldMkLst>
        <pc:spChg chg="mod">
          <ac:chgData name="De Pooter Marijn" userId="634ff10e-5ce1-4de2-b291-de73628c3d81" providerId="ADAL" clId="{97B43214-AD45-4A3E-B7BD-9CBD7861C890}" dt="2020-11-13T11:34:10.477" v="1672" actId="14100"/>
          <ac:spMkLst>
            <pc:docMk/>
            <pc:sldMk cId="3204788793" sldId="273"/>
            <ac:spMk id="2" creationId="{C8E4B304-2DE3-F24E-99A6-73CE5CA3B523}"/>
          </ac:spMkLst>
        </pc:spChg>
        <pc:spChg chg="mod">
          <ac:chgData name="De Pooter Marijn" userId="634ff10e-5ce1-4de2-b291-de73628c3d81" providerId="ADAL" clId="{97B43214-AD45-4A3E-B7BD-9CBD7861C890}" dt="2020-11-13T11:33:46.329" v="1658" actId="20577"/>
          <ac:spMkLst>
            <pc:docMk/>
            <pc:sldMk cId="3204788793" sldId="273"/>
            <ac:spMk id="3" creationId="{5F04B32D-BE96-E54F-AD6E-D4120B8E2BFF}"/>
          </ac:spMkLst>
        </pc:spChg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1845148066" sldId="274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4210617673" sldId="275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1497977832" sldId="276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3374086667" sldId="277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3341352248" sldId="279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1513872387" sldId="284"/>
        </pc:sldMkLst>
      </pc:sldChg>
      <pc:sldChg chg="delSp modSp add del mod">
        <pc:chgData name="De Pooter Marijn" userId="634ff10e-5ce1-4de2-b291-de73628c3d81" providerId="ADAL" clId="{97B43214-AD45-4A3E-B7BD-9CBD7861C890}" dt="2020-11-13T18:58:26.588" v="7136" actId="6549"/>
        <pc:sldMkLst>
          <pc:docMk/>
          <pc:sldMk cId="2842159913" sldId="285"/>
        </pc:sldMkLst>
        <pc:spChg chg="mod">
          <ac:chgData name="De Pooter Marijn" userId="634ff10e-5ce1-4de2-b291-de73628c3d81" providerId="ADAL" clId="{97B43214-AD45-4A3E-B7BD-9CBD7861C890}" dt="2020-11-13T18:38:05.540" v="5927" actId="20577"/>
          <ac:spMkLst>
            <pc:docMk/>
            <pc:sldMk cId="2842159913" sldId="285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8:58:26.588" v="7136" actId="6549"/>
          <ac:spMkLst>
            <pc:docMk/>
            <pc:sldMk cId="2842159913" sldId="285"/>
            <ac:spMk id="3" creationId="{4ECABE3C-BC33-8245-822C-EE2D7505A266}"/>
          </ac:spMkLst>
        </pc:spChg>
        <pc:spChg chg="del">
          <ac:chgData name="De Pooter Marijn" userId="634ff10e-5ce1-4de2-b291-de73628c3d81" providerId="ADAL" clId="{97B43214-AD45-4A3E-B7BD-9CBD7861C890}" dt="2020-11-13T18:39:16.954" v="5967" actId="478"/>
          <ac:spMkLst>
            <pc:docMk/>
            <pc:sldMk cId="2842159913" sldId="285"/>
            <ac:spMk id="4" creationId="{8177D6E6-76E1-471B-9819-3FAAF82366C0}"/>
          </ac:spMkLst>
        </pc:spChg>
        <pc:spChg chg="del">
          <ac:chgData name="De Pooter Marijn" userId="634ff10e-5ce1-4de2-b291-de73628c3d81" providerId="ADAL" clId="{97B43214-AD45-4A3E-B7BD-9CBD7861C890}" dt="2020-11-13T18:39:22.488" v="5968" actId="478"/>
          <ac:spMkLst>
            <pc:docMk/>
            <pc:sldMk cId="2842159913" sldId="285"/>
            <ac:spMk id="5" creationId="{B0ABFA90-29BA-402D-91AE-82BBA650C9A7}"/>
          </ac:spMkLst>
        </pc:spChg>
        <pc:spChg chg="del">
          <ac:chgData name="De Pooter Marijn" userId="634ff10e-5ce1-4de2-b291-de73628c3d81" providerId="ADAL" clId="{97B43214-AD45-4A3E-B7BD-9CBD7861C890}" dt="2020-11-13T18:39:22.488" v="5968" actId="478"/>
          <ac:spMkLst>
            <pc:docMk/>
            <pc:sldMk cId="2842159913" sldId="285"/>
            <ac:spMk id="14" creationId="{32D0F07D-D928-4244-B3FF-02F0AA08F7D8}"/>
          </ac:spMkLst>
        </pc:spChg>
        <pc:picChg chg="del">
          <ac:chgData name="De Pooter Marijn" userId="634ff10e-5ce1-4de2-b291-de73628c3d81" providerId="ADAL" clId="{97B43214-AD45-4A3E-B7BD-9CBD7861C890}" dt="2020-11-13T18:39:22.488" v="5968" actId="478"/>
          <ac:picMkLst>
            <pc:docMk/>
            <pc:sldMk cId="2842159913" sldId="285"/>
            <ac:picMk id="13" creationId="{528F7AE2-101A-4796-A0D0-4161FEEB051E}"/>
          </ac:picMkLst>
        </pc:picChg>
        <pc:cxnChg chg="del mod">
          <ac:chgData name="De Pooter Marijn" userId="634ff10e-5ce1-4de2-b291-de73628c3d81" providerId="ADAL" clId="{97B43214-AD45-4A3E-B7BD-9CBD7861C890}" dt="2020-11-13T18:39:22.488" v="5968" actId="478"/>
          <ac:cxnSpMkLst>
            <pc:docMk/>
            <pc:sldMk cId="2842159913" sldId="285"/>
            <ac:cxnSpMk id="16" creationId="{AF1F42E7-C0A6-4444-92AB-6B39C4831ABA}"/>
          </ac:cxnSpMkLst>
        </pc:cxnChg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1474709772" sldId="286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225079790" sldId="287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2172744578" sldId="288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197127571" sldId="289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548687360" sldId="290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1597515294" sldId="291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1065570609" sldId="292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159997603" sldId="293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940007482" sldId="294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4081770311" sldId="295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1625737628" sldId="296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3709124516" sldId="299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3749080174" sldId="302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2657621014" sldId="303"/>
        </pc:sldMkLst>
      </pc:sldChg>
      <pc:sldChg chg="modSp del mod">
        <pc:chgData name="De Pooter Marijn" userId="634ff10e-5ce1-4de2-b291-de73628c3d81" providerId="ADAL" clId="{97B43214-AD45-4A3E-B7BD-9CBD7861C890}" dt="2020-11-13T11:36:08.187" v="1742" actId="47"/>
        <pc:sldMkLst>
          <pc:docMk/>
          <pc:sldMk cId="1050307132" sldId="304"/>
        </pc:sldMkLst>
        <pc:spChg chg="mod">
          <ac:chgData name="De Pooter Marijn" userId="634ff10e-5ce1-4de2-b291-de73628c3d81" providerId="ADAL" clId="{97B43214-AD45-4A3E-B7BD-9CBD7861C890}" dt="2020-11-13T10:20:09.476" v="427" actId="27636"/>
          <ac:spMkLst>
            <pc:docMk/>
            <pc:sldMk cId="1050307132" sldId="304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2812066807" sldId="305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6778280" sldId="306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1327952075" sldId="307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2199951965" sldId="309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3889119266" sldId="310"/>
        </pc:sldMkLst>
      </pc:sldChg>
      <pc:sldChg chg="modSp del mod">
        <pc:chgData name="De Pooter Marijn" userId="634ff10e-5ce1-4de2-b291-de73628c3d81" providerId="ADAL" clId="{97B43214-AD45-4A3E-B7BD-9CBD7861C890}" dt="2020-11-13T11:36:08.187" v="1742" actId="47"/>
        <pc:sldMkLst>
          <pc:docMk/>
          <pc:sldMk cId="2511425471" sldId="311"/>
        </pc:sldMkLst>
        <pc:spChg chg="mod">
          <ac:chgData name="De Pooter Marijn" userId="634ff10e-5ce1-4de2-b291-de73628c3d81" providerId="ADAL" clId="{97B43214-AD45-4A3E-B7BD-9CBD7861C890}" dt="2020-11-13T10:20:09.482" v="428" actId="27636"/>
          <ac:spMkLst>
            <pc:docMk/>
            <pc:sldMk cId="2511425471" sldId="311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2913506560" sldId="312"/>
        </pc:sldMkLst>
      </pc:sldChg>
      <pc:sldChg chg="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758111458" sldId="313"/>
        </pc:sldMkLst>
      </pc:sldChg>
      <pc:sldChg chg="add del">
        <pc:chgData name="De Pooter Marijn" userId="634ff10e-5ce1-4de2-b291-de73628c3d81" providerId="ADAL" clId="{97B43214-AD45-4A3E-B7BD-9CBD7861C890}" dt="2020-11-13T11:36:08.187" v="1742" actId="47"/>
        <pc:sldMkLst>
          <pc:docMk/>
          <pc:sldMk cId="627475007" sldId="314"/>
        </pc:sldMkLst>
      </pc:sldChg>
      <pc:sldChg chg="modSp mod">
        <pc:chgData name="De Pooter Marijn" userId="634ff10e-5ce1-4de2-b291-de73628c3d81" providerId="ADAL" clId="{97B43214-AD45-4A3E-B7BD-9CBD7861C890}" dt="2020-11-13T10:21:02.743" v="479" actId="113"/>
        <pc:sldMkLst>
          <pc:docMk/>
          <pc:sldMk cId="1240782886" sldId="315"/>
        </pc:sldMkLst>
        <pc:spChg chg="mod">
          <ac:chgData name="De Pooter Marijn" userId="634ff10e-5ce1-4de2-b291-de73628c3d81" providerId="ADAL" clId="{97B43214-AD45-4A3E-B7BD-9CBD7861C890}" dt="2020-11-13T10:20:19.475" v="435" actId="20577"/>
          <ac:spMkLst>
            <pc:docMk/>
            <pc:sldMk cId="1240782886" sldId="315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0:21:02.743" v="479" actId="113"/>
          <ac:spMkLst>
            <pc:docMk/>
            <pc:sldMk cId="1240782886" sldId="315"/>
            <ac:spMk id="29" creationId="{DEF9AD08-44CB-48E1-B629-6BA3D5E63D6A}"/>
          </ac:spMkLst>
        </pc:spChg>
      </pc:sldChg>
      <pc:sldChg chg="addSp delSp modSp add mod delAnim modAnim">
        <pc:chgData name="De Pooter Marijn" userId="634ff10e-5ce1-4de2-b291-de73628c3d81" providerId="ADAL" clId="{97B43214-AD45-4A3E-B7BD-9CBD7861C890}" dt="2020-11-13T11:10:56.736" v="1331" actId="207"/>
        <pc:sldMkLst>
          <pc:docMk/>
          <pc:sldMk cId="2286837592" sldId="316"/>
        </pc:sldMkLst>
        <pc:spChg chg="mod">
          <ac:chgData name="De Pooter Marijn" userId="634ff10e-5ce1-4de2-b291-de73628c3d81" providerId="ADAL" clId="{97B43214-AD45-4A3E-B7BD-9CBD7861C890}" dt="2020-11-13T10:22:07.912" v="487" actId="20577"/>
          <ac:spMkLst>
            <pc:docMk/>
            <pc:sldMk cId="2286837592" sldId="316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1:10:56.736" v="1331" actId="207"/>
          <ac:spMkLst>
            <pc:docMk/>
            <pc:sldMk cId="2286837592" sldId="316"/>
            <ac:spMk id="3" creationId="{4ECABE3C-BC33-8245-822C-EE2D7505A266}"/>
          </ac:spMkLst>
        </pc:spChg>
        <pc:spChg chg="del">
          <ac:chgData name="De Pooter Marijn" userId="634ff10e-5ce1-4de2-b291-de73628c3d81" providerId="ADAL" clId="{97B43214-AD45-4A3E-B7BD-9CBD7861C890}" dt="2020-11-13T10:31:13.382" v="735" actId="478"/>
          <ac:spMkLst>
            <pc:docMk/>
            <pc:sldMk cId="2286837592" sldId="316"/>
            <ac:spMk id="5" creationId="{AE4FA90A-E526-4602-A781-7E1BF5AF3ED4}"/>
          </ac:spMkLst>
        </pc:spChg>
        <pc:spChg chg="add del mod">
          <ac:chgData name="De Pooter Marijn" userId="634ff10e-5ce1-4de2-b291-de73628c3d81" providerId="ADAL" clId="{97B43214-AD45-4A3E-B7BD-9CBD7861C890}" dt="2020-11-13T11:05:58.859" v="1092" actId="478"/>
          <ac:spMkLst>
            <pc:docMk/>
            <pc:sldMk cId="2286837592" sldId="316"/>
            <ac:spMk id="18" creationId="{6A761ACC-9A07-41D6-A869-5239EA9F5DE5}"/>
          </ac:spMkLst>
        </pc:spChg>
        <pc:spChg chg="add del mod">
          <ac:chgData name="De Pooter Marijn" userId="634ff10e-5ce1-4de2-b291-de73628c3d81" providerId="ADAL" clId="{97B43214-AD45-4A3E-B7BD-9CBD7861C890}" dt="2020-11-13T11:05:58.859" v="1092" actId="478"/>
          <ac:spMkLst>
            <pc:docMk/>
            <pc:sldMk cId="2286837592" sldId="316"/>
            <ac:spMk id="20" creationId="{A6226CFC-D418-4176-957E-CDB3F1BE3707}"/>
          </ac:spMkLst>
        </pc:spChg>
        <pc:spChg chg="add del mod">
          <ac:chgData name="De Pooter Marijn" userId="634ff10e-5ce1-4de2-b291-de73628c3d81" providerId="ADAL" clId="{97B43214-AD45-4A3E-B7BD-9CBD7861C890}" dt="2020-11-13T11:05:58.859" v="1092" actId="478"/>
          <ac:spMkLst>
            <pc:docMk/>
            <pc:sldMk cId="2286837592" sldId="316"/>
            <ac:spMk id="22" creationId="{7ED35714-1AFA-4036-9714-39416D0876F8}"/>
          </ac:spMkLst>
        </pc:spChg>
        <pc:spChg chg="add del mod">
          <ac:chgData name="De Pooter Marijn" userId="634ff10e-5ce1-4de2-b291-de73628c3d81" providerId="ADAL" clId="{97B43214-AD45-4A3E-B7BD-9CBD7861C890}" dt="2020-11-13T11:05:58.859" v="1092" actId="478"/>
          <ac:spMkLst>
            <pc:docMk/>
            <pc:sldMk cId="2286837592" sldId="316"/>
            <ac:spMk id="24" creationId="{960CF9DA-9406-432A-9880-9CF0E836BAB9}"/>
          </ac:spMkLst>
        </pc:spChg>
        <pc:spChg chg="add del mod">
          <ac:chgData name="De Pooter Marijn" userId="634ff10e-5ce1-4de2-b291-de73628c3d81" providerId="ADAL" clId="{97B43214-AD45-4A3E-B7BD-9CBD7861C890}" dt="2020-11-13T11:05:58.859" v="1092" actId="478"/>
          <ac:spMkLst>
            <pc:docMk/>
            <pc:sldMk cId="2286837592" sldId="316"/>
            <ac:spMk id="25" creationId="{57B439B7-2974-4ACB-B2E4-797541BB4C42}"/>
          </ac:spMkLst>
        </pc:spChg>
        <pc:spChg chg="add del mod">
          <ac:chgData name="De Pooter Marijn" userId="634ff10e-5ce1-4de2-b291-de73628c3d81" providerId="ADAL" clId="{97B43214-AD45-4A3E-B7BD-9CBD7861C890}" dt="2020-11-13T11:05:58.859" v="1092" actId="478"/>
          <ac:spMkLst>
            <pc:docMk/>
            <pc:sldMk cId="2286837592" sldId="316"/>
            <ac:spMk id="26" creationId="{36358615-C7BF-45DB-881C-3B3ABB0A5752}"/>
          </ac:spMkLst>
        </pc:spChg>
        <pc:spChg chg="add del mod">
          <ac:chgData name="De Pooter Marijn" userId="634ff10e-5ce1-4de2-b291-de73628c3d81" providerId="ADAL" clId="{97B43214-AD45-4A3E-B7BD-9CBD7861C890}" dt="2020-11-13T11:05:58.859" v="1092" actId="478"/>
          <ac:spMkLst>
            <pc:docMk/>
            <pc:sldMk cId="2286837592" sldId="316"/>
            <ac:spMk id="32" creationId="{E443C095-56E7-45B8-8E47-467655215849}"/>
          </ac:spMkLst>
        </pc:spChg>
        <pc:spChg chg="add del mod">
          <ac:chgData name="De Pooter Marijn" userId="634ff10e-5ce1-4de2-b291-de73628c3d81" providerId="ADAL" clId="{97B43214-AD45-4A3E-B7BD-9CBD7861C890}" dt="2020-11-13T11:05:58.859" v="1092" actId="478"/>
          <ac:spMkLst>
            <pc:docMk/>
            <pc:sldMk cId="2286837592" sldId="316"/>
            <ac:spMk id="35" creationId="{6E6ED377-D45A-4ED4-9B64-BC10A43EBDAD}"/>
          </ac:spMkLst>
        </pc:spChg>
        <pc:spChg chg="add del mod">
          <ac:chgData name="De Pooter Marijn" userId="634ff10e-5ce1-4de2-b291-de73628c3d81" providerId="ADAL" clId="{97B43214-AD45-4A3E-B7BD-9CBD7861C890}" dt="2020-11-13T11:05:58.859" v="1092" actId="478"/>
          <ac:spMkLst>
            <pc:docMk/>
            <pc:sldMk cId="2286837592" sldId="316"/>
            <ac:spMk id="36" creationId="{273A3DE8-BB9D-45E5-A9D1-B92599F0BA23}"/>
          </ac:spMkLst>
        </pc:spChg>
        <pc:spChg chg="add del mod">
          <ac:chgData name="De Pooter Marijn" userId="634ff10e-5ce1-4de2-b291-de73628c3d81" providerId="ADAL" clId="{97B43214-AD45-4A3E-B7BD-9CBD7861C890}" dt="2020-11-13T11:05:58.859" v="1092" actId="478"/>
          <ac:spMkLst>
            <pc:docMk/>
            <pc:sldMk cId="2286837592" sldId="316"/>
            <ac:spMk id="38" creationId="{BB7FBA2B-8E7B-4AD2-B082-AFC3DED4337F}"/>
          </ac:spMkLst>
        </pc:spChg>
        <pc:picChg chg="add del mod">
          <ac:chgData name="De Pooter Marijn" userId="634ff10e-5ce1-4de2-b291-de73628c3d81" providerId="ADAL" clId="{97B43214-AD45-4A3E-B7BD-9CBD7861C890}" dt="2020-11-13T11:05:58.859" v="1092" actId="478"/>
          <ac:picMkLst>
            <pc:docMk/>
            <pc:sldMk cId="2286837592" sldId="316"/>
            <ac:picMk id="7" creationId="{4C66AF3C-38E1-464B-B9D4-EA1B73CAF654}"/>
          </ac:picMkLst>
        </pc:picChg>
        <pc:picChg chg="add del mod">
          <ac:chgData name="De Pooter Marijn" userId="634ff10e-5ce1-4de2-b291-de73628c3d81" providerId="ADAL" clId="{97B43214-AD45-4A3E-B7BD-9CBD7861C890}" dt="2020-11-13T11:05:58.859" v="1092" actId="478"/>
          <ac:picMkLst>
            <pc:docMk/>
            <pc:sldMk cId="2286837592" sldId="316"/>
            <ac:picMk id="17" creationId="{8C66FEC9-BDA3-4CB7-BC2A-E736246C1725}"/>
          </ac:picMkLst>
        </pc:picChg>
        <pc:picChg chg="add del mod">
          <ac:chgData name="De Pooter Marijn" userId="634ff10e-5ce1-4de2-b291-de73628c3d81" providerId="ADAL" clId="{97B43214-AD45-4A3E-B7BD-9CBD7861C890}" dt="2020-11-13T11:05:58.859" v="1092" actId="478"/>
          <ac:picMkLst>
            <pc:docMk/>
            <pc:sldMk cId="2286837592" sldId="316"/>
            <ac:picMk id="28" creationId="{91604D58-DE84-45D8-A419-917ED8FF96C2}"/>
          </ac:picMkLst>
        </pc:picChg>
        <pc:picChg chg="add del mod">
          <ac:chgData name="De Pooter Marijn" userId="634ff10e-5ce1-4de2-b291-de73628c3d81" providerId="ADAL" clId="{97B43214-AD45-4A3E-B7BD-9CBD7861C890}" dt="2020-11-13T11:05:58.859" v="1092" actId="478"/>
          <ac:picMkLst>
            <pc:docMk/>
            <pc:sldMk cId="2286837592" sldId="316"/>
            <ac:picMk id="30" creationId="{21F95B8D-B2D6-4448-9863-BF8C2DA6A2BE}"/>
          </ac:picMkLst>
        </pc:picChg>
        <pc:cxnChg chg="del">
          <ac:chgData name="De Pooter Marijn" userId="634ff10e-5ce1-4de2-b291-de73628c3d81" providerId="ADAL" clId="{97B43214-AD45-4A3E-B7BD-9CBD7861C890}" dt="2020-11-13T10:31:15.404" v="736" actId="478"/>
          <ac:cxnSpMkLst>
            <pc:docMk/>
            <pc:sldMk cId="2286837592" sldId="316"/>
            <ac:cxnSpMk id="14" creationId="{805ABBD9-CAA7-44BC-A838-390FB05BBD58}"/>
          </ac:cxnSpMkLst>
        </pc:cxnChg>
        <pc:cxnChg chg="add del mod">
          <ac:chgData name="De Pooter Marijn" userId="634ff10e-5ce1-4de2-b291-de73628c3d81" providerId="ADAL" clId="{97B43214-AD45-4A3E-B7BD-9CBD7861C890}" dt="2020-11-13T11:05:58.859" v="1092" actId="478"/>
          <ac:cxnSpMkLst>
            <pc:docMk/>
            <pc:sldMk cId="2286837592" sldId="316"/>
            <ac:cxnSpMk id="15" creationId="{46E085E8-C39B-4F04-8DFC-094A87654733}"/>
          </ac:cxnSpMkLst>
        </pc:cxnChg>
        <pc:cxnChg chg="add del mod">
          <ac:chgData name="De Pooter Marijn" userId="634ff10e-5ce1-4de2-b291-de73628c3d81" providerId="ADAL" clId="{97B43214-AD45-4A3E-B7BD-9CBD7861C890}" dt="2020-11-13T11:05:58.859" v="1092" actId="478"/>
          <ac:cxnSpMkLst>
            <pc:docMk/>
            <pc:sldMk cId="2286837592" sldId="316"/>
            <ac:cxnSpMk id="34" creationId="{D449ABF2-7404-491B-8A93-C9AFB51D73B9}"/>
          </ac:cxnSpMkLst>
        </pc:cxnChg>
      </pc:sldChg>
      <pc:sldChg chg="modSp add mod">
        <pc:chgData name="De Pooter Marijn" userId="634ff10e-5ce1-4de2-b291-de73628c3d81" providerId="ADAL" clId="{97B43214-AD45-4A3E-B7BD-9CBD7861C890}" dt="2020-11-13T10:30:50.500" v="734" actId="20577"/>
        <pc:sldMkLst>
          <pc:docMk/>
          <pc:sldMk cId="203508143" sldId="317"/>
        </pc:sldMkLst>
        <pc:spChg chg="mod">
          <ac:chgData name="De Pooter Marijn" userId="634ff10e-5ce1-4de2-b291-de73628c3d81" providerId="ADAL" clId="{97B43214-AD45-4A3E-B7BD-9CBD7861C890}" dt="2020-11-13T10:30:50.500" v="734" actId="20577"/>
          <ac:spMkLst>
            <pc:docMk/>
            <pc:sldMk cId="203508143" sldId="317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0:23:00.809" v="530" actId="20577"/>
          <ac:spMkLst>
            <pc:docMk/>
            <pc:sldMk cId="203508143" sldId="317"/>
            <ac:spMk id="3" creationId="{4ECABE3C-BC33-8245-822C-EE2D7505A266}"/>
          </ac:spMkLst>
        </pc:spChg>
        <pc:spChg chg="mod">
          <ac:chgData name="De Pooter Marijn" userId="634ff10e-5ce1-4de2-b291-de73628c3d81" providerId="ADAL" clId="{97B43214-AD45-4A3E-B7BD-9CBD7861C890}" dt="2020-11-13T10:30:41.230" v="727" actId="20577"/>
          <ac:spMkLst>
            <pc:docMk/>
            <pc:sldMk cId="203508143" sldId="317"/>
            <ac:spMk id="17" creationId="{59A442AF-4D9A-425D-8F23-652FFE19D466}"/>
          </ac:spMkLst>
        </pc:spChg>
      </pc:sldChg>
      <pc:sldChg chg="addSp delSp modSp add mod delAnim modAnim">
        <pc:chgData name="De Pooter Marijn" userId="634ff10e-5ce1-4de2-b291-de73628c3d81" providerId="ADAL" clId="{97B43214-AD45-4A3E-B7BD-9CBD7861C890}" dt="2020-11-13T11:28:33.318" v="1590"/>
        <pc:sldMkLst>
          <pc:docMk/>
          <pc:sldMk cId="150493846" sldId="318"/>
        </pc:sldMkLst>
        <pc:spChg chg="del mod">
          <ac:chgData name="De Pooter Marijn" userId="634ff10e-5ce1-4de2-b291-de73628c3d81" providerId="ADAL" clId="{97B43214-AD45-4A3E-B7BD-9CBD7861C890}" dt="2020-11-13T11:16:04.242" v="1335" actId="478"/>
          <ac:spMkLst>
            <pc:docMk/>
            <pc:sldMk cId="150493846" sldId="318"/>
            <ac:spMk id="3" creationId="{4ECABE3C-BC33-8245-822C-EE2D7505A266}"/>
          </ac:spMkLst>
        </pc:spChg>
        <pc:spChg chg="mod">
          <ac:chgData name="De Pooter Marijn" userId="634ff10e-5ce1-4de2-b291-de73628c3d81" providerId="ADAL" clId="{97B43214-AD45-4A3E-B7BD-9CBD7861C890}" dt="2020-11-13T11:25:18.943" v="1523" actId="1036"/>
          <ac:spMkLst>
            <pc:docMk/>
            <pc:sldMk cId="150493846" sldId="318"/>
            <ac:spMk id="18" creationId="{6A761ACC-9A07-41D6-A869-5239EA9F5DE5}"/>
          </ac:spMkLst>
        </pc:spChg>
        <pc:spChg chg="mod">
          <ac:chgData name="De Pooter Marijn" userId="634ff10e-5ce1-4de2-b291-de73628c3d81" providerId="ADAL" clId="{97B43214-AD45-4A3E-B7BD-9CBD7861C890}" dt="2020-11-13T11:25:18.943" v="1523" actId="1036"/>
          <ac:spMkLst>
            <pc:docMk/>
            <pc:sldMk cId="150493846" sldId="318"/>
            <ac:spMk id="20" creationId="{A6226CFC-D418-4176-957E-CDB3F1BE3707}"/>
          </ac:spMkLst>
        </pc:spChg>
        <pc:spChg chg="mod">
          <ac:chgData name="De Pooter Marijn" userId="634ff10e-5ce1-4de2-b291-de73628c3d81" providerId="ADAL" clId="{97B43214-AD45-4A3E-B7BD-9CBD7861C890}" dt="2020-11-13T11:25:18.943" v="1523" actId="1036"/>
          <ac:spMkLst>
            <pc:docMk/>
            <pc:sldMk cId="150493846" sldId="318"/>
            <ac:spMk id="22" creationId="{7ED35714-1AFA-4036-9714-39416D0876F8}"/>
          </ac:spMkLst>
        </pc:spChg>
        <pc:spChg chg="mod">
          <ac:chgData name="De Pooter Marijn" userId="634ff10e-5ce1-4de2-b291-de73628c3d81" providerId="ADAL" clId="{97B43214-AD45-4A3E-B7BD-9CBD7861C890}" dt="2020-11-13T11:25:18.943" v="1523" actId="1036"/>
          <ac:spMkLst>
            <pc:docMk/>
            <pc:sldMk cId="150493846" sldId="318"/>
            <ac:spMk id="24" creationId="{960CF9DA-9406-432A-9880-9CF0E836BAB9}"/>
          </ac:spMkLst>
        </pc:spChg>
        <pc:spChg chg="mod">
          <ac:chgData name="De Pooter Marijn" userId="634ff10e-5ce1-4de2-b291-de73628c3d81" providerId="ADAL" clId="{97B43214-AD45-4A3E-B7BD-9CBD7861C890}" dt="2020-11-13T11:22:08.501" v="1441" actId="1076"/>
          <ac:spMkLst>
            <pc:docMk/>
            <pc:sldMk cId="150493846" sldId="318"/>
            <ac:spMk id="25" creationId="{57B439B7-2974-4ACB-B2E4-797541BB4C42}"/>
          </ac:spMkLst>
        </pc:spChg>
        <pc:spChg chg="mod">
          <ac:chgData name="De Pooter Marijn" userId="634ff10e-5ce1-4de2-b291-de73628c3d81" providerId="ADAL" clId="{97B43214-AD45-4A3E-B7BD-9CBD7861C890}" dt="2020-11-13T11:24:57.958" v="1512" actId="14100"/>
          <ac:spMkLst>
            <pc:docMk/>
            <pc:sldMk cId="150493846" sldId="318"/>
            <ac:spMk id="26" creationId="{36358615-C7BF-45DB-881C-3B3ABB0A5752}"/>
          </ac:spMkLst>
        </pc:spChg>
        <pc:spChg chg="mod">
          <ac:chgData name="De Pooter Marijn" userId="634ff10e-5ce1-4de2-b291-de73628c3d81" providerId="ADAL" clId="{97B43214-AD45-4A3E-B7BD-9CBD7861C890}" dt="2020-11-13T11:15:56.683" v="1333"/>
          <ac:spMkLst>
            <pc:docMk/>
            <pc:sldMk cId="150493846" sldId="318"/>
            <ac:spMk id="29" creationId="{E9E9C452-2B7F-4825-807E-0E62188115BB}"/>
          </ac:spMkLst>
        </pc:spChg>
        <pc:spChg chg="del">
          <ac:chgData name="De Pooter Marijn" userId="634ff10e-5ce1-4de2-b291-de73628c3d81" providerId="ADAL" clId="{97B43214-AD45-4A3E-B7BD-9CBD7861C890}" dt="2020-11-13T11:19:26.423" v="1410" actId="478"/>
          <ac:spMkLst>
            <pc:docMk/>
            <pc:sldMk cId="150493846" sldId="318"/>
            <ac:spMk id="32" creationId="{E443C095-56E7-45B8-8E47-467655215849}"/>
          </ac:spMkLst>
        </pc:spChg>
        <pc:spChg chg="del">
          <ac:chgData name="De Pooter Marijn" userId="634ff10e-5ce1-4de2-b291-de73628c3d81" providerId="ADAL" clId="{97B43214-AD45-4A3E-B7BD-9CBD7861C890}" dt="2020-11-13T11:19:26.423" v="1410" actId="478"/>
          <ac:spMkLst>
            <pc:docMk/>
            <pc:sldMk cId="150493846" sldId="318"/>
            <ac:spMk id="35" creationId="{6E6ED377-D45A-4ED4-9B64-BC10A43EBDAD}"/>
          </ac:spMkLst>
        </pc:spChg>
        <pc:spChg chg="del">
          <ac:chgData name="De Pooter Marijn" userId="634ff10e-5ce1-4de2-b291-de73628c3d81" providerId="ADAL" clId="{97B43214-AD45-4A3E-B7BD-9CBD7861C890}" dt="2020-11-13T11:19:26.423" v="1410" actId="478"/>
          <ac:spMkLst>
            <pc:docMk/>
            <pc:sldMk cId="150493846" sldId="318"/>
            <ac:spMk id="36" creationId="{273A3DE8-BB9D-45E5-A9D1-B92599F0BA23}"/>
          </ac:spMkLst>
        </pc:spChg>
        <pc:spChg chg="del">
          <ac:chgData name="De Pooter Marijn" userId="634ff10e-5ce1-4de2-b291-de73628c3d81" providerId="ADAL" clId="{97B43214-AD45-4A3E-B7BD-9CBD7861C890}" dt="2020-11-13T11:19:26.423" v="1410" actId="478"/>
          <ac:spMkLst>
            <pc:docMk/>
            <pc:sldMk cId="150493846" sldId="318"/>
            <ac:spMk id="38" creationId="{BB7FBA2B-8E7B-4AD2-B082-AFC3DED4337F}"/>
          </ac:spMkLst>
        </pc:spChg>
        <pc:spChg chg="add del mod">
          <ac:chgData name="De Pooter Marijn" userId="634ff10e-5ce1-4de2-b291-de73628c3d81" providerId="ADAL" clId="{97B43214-AD45-4A3E-B7BD-9CBD7861C890}" dt="2020-11-13T11:19:26.423" v="1410" actId="478"/>
          <ac:spMkLst>
            <pc:docMk/>
            <pc:sldMk cId="150493846" sldId="318"/>
            <ac:spMk id="39" creationId="{C8A942FE-3632-4547-BC3F-94A0F60D4465}"/>
          </ac:spMkLst>
        </pc:spChg>
        <pc:spChg chg="add mod">
          <ac:chgData name="De Pooter Marijn" userId="634ff10e-5ce1-4de2-b291-de73628c3d81" providerId="ADAL" clId="{97B43214-AD45-4A3E-B7BD-9CBD7861C890}" dt="2020-11-13T11:23:17.714" v="1492" actId="1036"/>
          <ac:spMkLst>
            <pc:docMk/>
            <pc:sldMk cId="150493846" sldId="318"/>
            <ac:spMk id="40" creationId="{12384BFA-1254-4FE4-92BC-8F5C65E5A9F0}"/>
          </ac:spMkLst>
        </pc:spChg>
        <pc:spChg chg="add mod">
          <ac:chgData name="De Pooter Marijn" userId="634ff10e-5ce1-4de2-b291-de73628c3d81" providerId="ADAL" clId="{97B43214-AD45-4A3E-B7BD-9CBD7861C890}" dt="2020-11-13T11:25:44.694" v="1529" actId="1076"/>
          <ac:spMkLst>
            <pc:docMk/>
            <pc:sldMk cId="150493846" sldId="318"/>
            <ac:spMk id="41" creationId="{24C7B5C3-5D6F-448F-B388-10A377C2AA30}"/>
          </ac:spMkLst>
        </pc:spChg>
        <pc:spChg chg="add mod">
          <ac:chgData name="De Pooter Marijn" userId="634ff10e-5ce1-4de2-b291-de73628c3d81" providerId="ADAL" clId="{97B43214-AD45-4A3E-B7BD-9CBD7861C890}" dt="2020-11-13T11:25:53.430" v="1530" actId="1076"/>
          <ac:spMkLst>
            <pc:docMk/>
            <pc:sldMk cId="150493846" sldId="318"/>
            <ac:spMk id="42" creationId="{42991481-22C9-4C7D-9778-BCB7E083001E}"/>
          </ac:spMkLst>
        </pc:spChg>
        <pc:grpChg chg="del">
          <ac:chgData name="De Pooter Marijn" userId="634ff10e-5ce1-4de2-b291-de73628c3d81" providerId="ADAL" clId="{97B43214-AD45-4A3E-B7BD-9CBD7861C890}" dt="2020-11-13T11:15:56.246" v="1332" actId="478"/>
          <ac:grpSpMkLst>
            <pc:docMk/>
            <pc:sldMk cId="150493846" sldId="318"/>
            <ac:grpSpMk id="8" creationId="{6A6DBE46-782E-4A95-9B6B-2FCA5193F1D0}"/>
          </ac:grpSpMkLst>
        </pc:grpChg>
        <pc:grpChg chg="add mod">
          <ac:chgData name="De Pooter Marijn" userId="634ff10e-5ce1-4de2-b291-de73628c3d81" providerId="ADAL" clId="{97B43214-AD45-4A3E-B7BD-9CBD7861C890}" dt="2020-11-13T11:15:56.683" v="1333"/>
          <ac:grpSpMkLst>
            <pc:docMk/>
            <pc:sldMk cId="150493846" sldId="318"/>
            <ac:grpSpMk id="27" creationId="{8C08E43D-714B-4F9E-AA2F-73FF0E2385D3}"/>
          </ac:grpSpMkLst>
        </pc:grpChg>
        <pc:picChg chg="mod">
          <ac:chgData name="De Pooter Marijn" userId="634ff10e-5ce1-4de2-b291-de73628c3d81" providerId="ADAL" clId="{97B43214-AD45-4A3E-B7BD-9CBD7861C890}" dt="2020-11-13T11:25:18.943" v="1523" actId="1036"/>
          <ac:picMkLst>
            <pc:docMk/>
            <pc:sldMk cId="150493846" sldId="318"/>
            <ac:picMk id="7" creationId="{4C66AF3C-38E1-464B-B9D4-EA1B73CAF654}"/>
          </ac:picMkLst>
        </pc:picChg>
        <pc:picChg chg="mod">
          <ac:chgData name="De Pooter Marijn" userId="634ff10e-5ce1-4de2-b291-de73628c3d81" providerId="ADAL" clId="{97B43214-AD45-4A3E-B7BD-9CBD7861C890}" dt="2020-11-13T11:26:23.079" v="1544" actId="1036"/>
          <ac:picMkLst>
            <pc:docMk/>
            <pc:sldMk cId="150493846" sldId="318"/>
            <ac:picMk id="17" creationId="{8C66FEC9-BDA3-4CB7-BC2A-E736246C1725}"/>
          </ac:picMkLst>
        </pc:picChg>
        <pc:picChg chg="del">
          <ac:chgData name="De Pooter Marijn" userId="634ff10e-5ce1-4de2-b291-de73628c3d81" providerId="ADAL" clId="{97B43214-AD45-4A3E-B7BD-9CBD7861C890}" dt="2020-11-13T11:19:26.423" v="1410" actId="478"/>
          <ac:picMkLst>
            <pc:docMk/>
            <pc:sldMk cId="150493846" sldId="318"/>
            <ac:picMk id="28" creationId="{91604D58-DE84-45D8-A419-917ED8FF96C2}"/>
          </ac:picMkLst>
        </pc:picChg>
        <pc:picChg chg="del">
          <ac:chgData name="De Pooter Marijn" userId="634ff10e-5ce1-4de2-b291-de73628c3d81" providerId="ADAL" clId="{97B43214-AD45-4A3E-B7BD-9CBD7861C890}" dt="2020-11-13T11:19:26.423" v="1410" actId="478"/>
          <ac:picMkLst>
            <pc:docMk/>
            <pc:sldMk cId="150493846" sldId="318"/>
            <ac:picMk id="30" creationId="{21F95B8D-B2D6-4448-9863-BF8C2DA6A2BE}"/>
          </ac:picMkLst>
        </pc:picChg>
        <pc:picChg chg="mod">
          <ac:chgData name="De Pooter Marijn" userId="634ff10e-5ce1-4de2-b291-de73628c3d81" providerId="ADAL" clId="{97B43214-AD45-4A3E-B7BD-9CBD7861C890}" dt="2020-11-13T11:15:56.683" v="1333"/>
          <ac:picMkLst>
            <pc:docMk/>
            <pc:sldMk cId="150493846" sldId="318"/>
            <ac:picMk id="31" creationId="{5D8A0E7A-C7D3-4AC3-9454-0277E40686DA}"/>
          </ac:picMkLst>
        </pc:picChg>
        <pc:cxnChg chg="mod">
          <ac:chgData name="De Pooter Marijn" userId="634ff10e-5ce1-4de2-b291-de73628c3d81" providerId="ADAL" clId="{97B43214-AD45-4A3E-B7BD-9CBD7861C890}" dt="2020-11-13T11:25:18.943" v="1523" actId="1036"/>
          <ac:cxnSpMkLst>
            <pc:docMk/>
            <pc:sldMk cId="150493846" sldId="318"/>
            <ac:cxnSpMk id="15" creationId="{46E085E8-C39B-4F04-8DFC-094A87654733}"/>
          </ac:cxnSpMkLst>
        </pc:cxnChg>
        <pc:cxnChg chg="mod">
          <ac:chgData name="De Pooter Marijn" userId="634ff10e-5ce1-4de2-b291-de73628c3d81" providerId="ADAL" clId="{97B43214-AD45-4A3E-B7BD-9CBD7861C890}" dt="2020-11-13T11:15:56.683" v="1333"/>
          <ac:cxnSpMkLst>
            <pc:docMk/>
            <pc:sldMk cId="150493846" sldId="318"/>
            <ac:cxnSpMk id="33" creationId="{566F6FB8-7B07-4C77-9E7A-B0B2E6197BA5}"/>
          </ac:cxnSpMkLst>
        </pc:cxnChg>
        <pc:cxnChg chg="del mod">
          <ac:chgData name="De Pooter Marijn" userId="634ff10e-5ce1-4de2-b291-de73628c3d81" providerId="ADAL" clId="{97B43214-AD45-4A3E-B7BD-9CBD7861C890}" dt="2020-11-13T11:19:26.423" v="1410" actId="478"/>
          <ac:cxnSpMkLst>
            <pc:docMk/>
            <pc:sldMk cId="150493846" sldId="318"/>
            <ac:cxnSpMk id="34" creationId="{D449ABF2-7404-491B-8A93-C9AFB51D73B9}"/>
          </ac:cxnSpMkLst>
        </pc:cxnChg>
        <pc:cxnChg chg="mod">
          <ac:chgData name="De Pooter Marijn" userId="634ff10e-5ce1-4de2-b291-de73628c3d81" providerId="ADAL" clId="{97B43214-AD45-4A3E-B7BD-9CBD7861C890}" dt="2020-11-13T11:15:56.683" v="1333"/>
          <ac:cxnSpMkLst>
            <pc:docMk/>
            <pc:sldMk cId="150493846" sldId="318"/>
            <ac:cxnSpMk id="37" creationId="{0849B1C2-0DFA-4C78-B2B6-6CF4CB222CFD}"/>
          </ac:cxnSpMkLst>
        </pc:cxnChg>
        <pc:cxnChg chg="add mod">
          <ac:chgData name="De Pooter Marijn" userId="634ff10e-5ce1-4de2-b291-de73628c3d81" providerId="ADAL" clId="{97B43214-AD45-4A3E-B7BD-9CBD7861C890}" dt="2020-11-13T11:26:23.079" v="1544" actId="1036"/>
          <ac:cxnSpMkLst>
            <pc:docMk/>
            <pc:sldMk cId="150493846" sldId="318"/>
            <ac:cxnSpMk id="43" creationId="{8CC56BAA-DD06-4024-8BC8-200C3719A4C4}"/>
          </ac:cxnSpMkLst>
        </pc:cxnChg>
      </pc:sldChg>
      <pc:sldChg chg="add del">
        <pc:chgData name="De Pooter Marijn" userId="634ff10e-5ce1-4de2-b291-de73628c3d81" providerId="ADAL" clId="{97B43214-AD45-4A3E-B7BD-9CBD7861C890}" dt="2020-11-13T11:31:14.205" v="1618" actId="47"/>
        <pc:sldMkLst>
          <pc:docMk/>
          <pc:sldMk cId="1821931644" sldId="319"/>
        </pc:sldMkLst>
      </pc:sldChg>
      <pc:sldChg chg="modSp add mod">
        <pc:chgData name="De Pooter Marijn" userId="634ff10e-5ce1-4de2-b291-de73628c3d81" providerId="ADAL" clId="{97B43214-AD45-4A3E-B7BD-9CBD7861C890}" dt="2020-11-13T11:32:43.900" v="1631" actId="20577"/>
        <pc:sldMkLst>
          <pc:docMk/>
          <pc:sldMk cId="710587196" sldId="320"/>
        </pc:sldMkLst>
        <pc:spChg chg="mod">
          <ac:chgData name="De Pooter Marijn" userId="634ff10e-5ce1-4de2-b291-de73628c3d81" providerId="ADAL" clId="{97B43214-AD45-4A3E-B7BD-9CBD7861C890}" dt="2020-11-13T11:32:43.900" v="1631" actId="20577"/>
          <ac:spMkLst>
            <pc:docMk/>
            <pc:sldMk cId="710587196" sldId="320"/>
            <ac:spMk id="12" creationId="{893332EB-3BE4-4C65-8F02-ACF03AF458FF}"/>
          </ac:spMkLst>
        </pc:spChg>
      </pc:sldChg>
      <pc:sldChg chg="modSp add del">
        <pc:chgData name="De Pooter Marijn" userId="634ff10e-5ce1-4de2-b291-de73628c3d81" providerId="ADAL" clId="{97B43214-AD45-4A3E-B7BD-9CBD7861C890}" dt="2020-11-13T11:28:58.197" v="1594" actId="47"/>
        <pc:sldMkLst>
          <pc:docMk/>
          <pc:sldMk cId="3040489099" sldId="320"/>
        </pc:sldMkLst>
        <pc:spChg chg="mod">
          <ac:chgData name="De Pooter Marijn" userId="634ff10e-5ce1-4de2-b291-de73628c3d81" providerId="ADAL" clId="{97B43214-AD45-4A3E-B7BD-9CBD7861C890}" dt="2020-11-13T11:26:42.542" v="1566" actId="20577"/>
          <ac:spMkLst>
            <pc:docMk/>
            <pc:sldMk cId="3040489099" sldId="320"/>
            <ac:spMk id="25" creationId="{57B439B7-2974-4ACB-B2E4-797541BB4C42}"/>
          </ac:spMkLst>
        </pc:spChg>
        <pc:spChg chg="mod">
          <ac:chgData name="De Pooter Marijn" userId="634ff10e-5ce1-4de2-b291-de73628c3d81" providerId="ADAL" clId="{97B43214-AD45-4A3E-B7BD-9CBD7861C890}" dt="2020-11-13T11:26:58.528" v="1577" actId="20577"/>
          <ac:spMkLst>
            <pc:docMk/>
            <pc:sldMk cId="3040489099" sldId="320"/>
            <ac:spMk id="40" creationId="{12384BFA-1254-4FE4-92BC-8F5C65E5A9F0}"/>
          </ac:spMkLst>
        </pc:spChg>
        <pc:spChg chg="mod">
          <ac:chgData name="De Pooter Marijn" userId="634ff10e-5ce1-4de2-b291-de73628c3d81" providerId="ADAL" clId="{97B43214-AD45-4A3E-B7BD-9CBD7861C890}" dt="2020-11-13T11:27:06.066" v="1578"/>
          <ac:spMkLst>
            <pc:docMk/>
            <pc:sldMk cId="3040489099" sldId="320"/>
            <ac:spMk id="42" creationId="{42991481-22C9-4C7D-9778-BCB7E083001E}"/>
          </ac:spMkLst>
        </pc:spChg>
      </pc:sldChg>
      <pc:sldChg chg="addSp delSp modSp add mod delAnim modAnim">
        <pc:chgData name="De Pooter Marijn" userId="634ff10e-5ce1-4de2-b291-de73628c3d81" providerId="ADAL" clId="{97B43214-AD45-4A3E-B7BD-9CBD7861C890}" dt="2020-11-13T11:31:20.815" v="1629" actId="20577"/>
        <pc:sldMkLst>
          <pc:docMk/>
          <pc:sldMk cId="1633452700" sldId="321"/>
        </pc:sldMkLst>
        <pc:spChg chg="mod">
          <ac:chgData name="De Pooter Marijn" userId="634ff10e-5ce1-4de2-b291-de73628c3d81" providerId="ADAL" clId="{97B43214-AD45-4A3E-B7BD-9CBD7861C890}" dt="2020-11-13T11:29:54.440" v="1608" actId="1036"/>
          <ac:spMkLst>
            <pc:docMk/>
            <pc:sldMk cId="1633452700" sldId="321"/>
            <ac:spMk id="18" creationId="{6A761ACC-9A07-41D6-A869-5239EA9F5DE5}"/>
          </ac:spMkLst>
        </pc:spChg>
        <pc:spChg chg="mod">
          <ac:chgData name="De Pooter Marijn" userId="634ff10e-5ce1-4de2-b291-de73628c3d81" providerId="ADAL" clId="{97B43214-AD45-4A3E-B7BD-9CBD7861C890}" dt="2020-11-13T11:29:44.430" v="1605" actId="14100"/>
          <ac:spMkLst>
            <pc:docMk/>
            <pc:sldMk cId="1633452700" sldId="321"/>
            <ac:spMk id="20" creationId="{A6226CFC-D418-4176-957E-CDB3F1BE3707}"/>
          </ac:spMkLst>
        </pc:spChg>
        <pc:spChg chg="del">
          <ac:chgData name="De Pooter Marijn" userId="634ff10e-5ce1-4de2-b291-de73628c3d81" providerId="ADAL" clId="{97B43214-AD45-4A3E-B7BD-9CBD7861C890}" dt="2020-11-13T11:29:18.096" v="1598" actId="478"/>
          <ac:spMkLst>
            <pc:docMk/>
            <pc:sldMk cId="1633452700" sldId="321"/>
            <ac:spMk id="22" creationId="{7ED35714-1AFA-4036-9714-39416D0876F8}"/>
          </ac:spMkLst>
        </pc:spChg>
        <pc:spChg chg="del">
          <ac:chgData name="De Pooter Marijn" userId="634ff10e-5ce1-4de2-b291-de73628c3d81" providerId="ADAL" clId="{97B43214-AD45-4A3E-B7BD-9CBD7861C890}" dt="2020-11-13T11:29:19.846" v="1599" actId="478"/>
          <ac:spMkLst>
            <pc:docMk/>
            <pc:sldMk cId="1633452700" sldId="321"/>
            <ac:spMk id="24" creationId="{960CF9DA-9406-432A-9880-9CF0E836BAB9}"/>
          </ac:spMkLst>
        </pc:spChg>
        <pc:spChg chg="mod">
          <ac:chgData name="De Pooter Marijn" userId="634ff10e-5ce1-4de2-b291-de73628c3d81" providerId="ADAL" clId="{97B43214-AD45-4A3E-B7BD-9CBD7861C890}" dt="2020-11-13T11:31:20.815" v="1629" actId="20577"/>
          <ac:spMkLst>
            <pc:docMk/>
            <pc:sldMk cId="1633452700" sldId="321"/>
            <ac:spMk id="25" creationId="{57B439B7-2974-4ACB-B2E4-797541BB4C42}"/>
          </ac:spMkLst>
        </pc:spChg>
        <pc:spChg chg="mod">
          <ac:chgData name="De Pooter Marijn" userId="634ff10e-5ce1-4de2-b291-de73628c3d81" providerId="ADAL" clId="{97B43214-AD45-4A3E-B7BD-9CBD7861C890}" dt="2020-11-13T11:28:53.874" v="1592"/>
          <ac:spMkLst>
            <pc:docMk/>
            <pc:sldMk cId="1633452700" sldId="321"/>
            <ac:spMk id="40" creationId="{12384BFA-1254-4FE4-92BC-8F5C65E5A9F0}"/>
          </ac:spMkLst>
        </pc:spChg>
        <pc:spChg chg="mod">
          <ac:chgData name="De Pooter Marijn" userId="634ff10e-5ce1-4de2-b291-de73628c3d81" providerId="ADAL" clId="{97B43214-AD45-4A3E-B7BD-9CBD7861C890}" dt="2020-11-13T11:28:55.877" v="1593"/>
          <ac:spMkLst>
            <pc:docMk/>
            <pc:sldMk cId="1633452700" sldId="321"/>
            <ac:spMk id="42" creationId="{42991481-22C9-4C7D-9778-BCB7E083001E}"/>
          </ac:spMkLst>
        </pc:spChg>
        <pc:picChg chg="del">
          <ac:chgData name="De Pooter Marijn" userId="634ff10e-5ce1-4de2-b291-de73628c3d81" providerId="ADAL" clId="{97B43214-AD45-4A3E-B7BD-9CBD7861C890}" dt="2020-11-13T11:29:10.946" v="1595" actId="478"/>
          <ac:picMkLst>
            <pc:docMk/>
            <pc:sldMk cId="1633452700" sldId="321"/>
            <ac:picMk id="7" creationId="{4C66AF3C-38E1-464B-B9D4-EA1B73CAF654}"/>
          </ac:picMkLst>
        </pc:picChg>
        <pc:picChg chg="del">
          <ac:chgData name="De Pooter Marijn" userId="634ff10e-5ce1-4de2-b291-de73628c3d81" providerId="ADAL" clId="{97B43214-AD45-4A3E-B7BD-9CBD7861C890}" dt="2020-11-13T11:29:34.892" v="1603" actId="478"/>
          <ac:picMkLst>
            <pc:docMk/>
            <pc:sldMk cId="1633452700" sldId="321"/>
            <ac:picMk id="17" creationId="{8C66FEC9-BDA3-4CB7-BC2A-E736246C1725}"/>
          </ac:picMkLst>
        </pc:picChg>
        <pc:picChg chg="add mod ord">
          <ac:chgData name="De Pooter Marijn" userId="634ff10e-5ce1-4de2-b291-de73628c3d81" providerId="ADAL" clId="{97B43214-AD45-4A3E-B7BD-9CBD7861C890}" dt="2020-11-13T11:29:33.293" v="1602" actId="1076"/>
          <ac:picMkLst>
            <pc:docMk/>
            <pc:sldMk cId="1633452700" sldId="321"/>
            <ac:picMk id="23" creationId="{AED8FF7F-4253-4620-8450-E34D5F8349B1}"/>
          </ac:picMkLst>
        </pc:picChg>
        <pc:picChg chg="add mod">
          <ac:chgData name="De Pooter Marijn" userId="634ff10e-5ce1-4de2-b291-de73628c3d81" providerId="ADAL" clId="{97B43214-AD45-4A3E-B7BD-9CBD7861C890}" dt="2020-11-13T11:30:22.741" v="1610" actId="1076"/>
          <ac:picMkLst>
            <pc:docMk/>
            <pc:sldMk cId="1633452700" sldId="321"/>
            <ac:picMk id="28" creationId="{F2F74B87-BED5-4333-88FC-7E4B8DF1E0ED}"/>
          </ac:picMkLst>
        </pc:picChg>
        <pc:cxnChg chg="mod">
          <ac:chgData name="De Pooter Marijn" userId="634ff10e-5ce1-4de2-b291-de73628c3d81" providerId="ADAL" clId="{97B43214-AD45-4A3E-B7BD-9CBD7861C890}" dt="2020-11-13T11:29:18.096" v="1598" actId="478"/>
          <ac:cxnSpMkLst>
            <pc:docMk/>
            <pc:sldMk cId="1633452700" sldId="321"/>
            <ac:cxnSpMk id="15" creationId="{46E085E8-C39B-4F04-8DFC-094A87654733}"/>
          </ac:cxnSpMkLst>
        </pc:cxnChg>
        <pc:cxnChg chg="mod">
          <ac:chgData name="De Pooter Marijn" userId="634ff10e-5ce1-4de2-b291-de73628c3d81" providerId="ADAL" clId="{97B43214-AD45-4A3E-B7BD-9CBD7861C890}" dt="2020-11-13T11:30:28.238" v="1611" actId="14100"/>
          <ac:cxnSpMkLst>
            <pc:docMk/>
            <pc:sldMk cId="1633452700" sldId="321"/>
            <ac:cxnSpMk id="43" creationId="{8CC56BAA-DD06-4024-8BC8-200C3719A4C4}"/>
          </ac:cxnSpMkLst>
        </pc:cxnChg>
      </pc:sldChg>
      <pc:sldChg chg="modSp add mod ord">
        <pc:chgData name="De Pooter Marijn" userId="634ff10e-5ce1-4de2-b291-de73628c3d81" providerId="ADAL" clId="{97B43214-AD45-4A3E-B7BD-9CBD7861C890}" dt="2020-11-13T15:04:01.038" v="2770" actId="14100"/>
        <pc:sldMkLst>
          <pc:docMk/>
          <pc:sldMk cId="3883021412" sldId="322"/>
        </pc:sldMkLst>
        <pc:spChg chg="mod">
          <ac:chgData name="De Pooter Marijn" userId="634ff10e-5ce1-4de2-b291-de73628c3d81" providerId="ADAL" clId="{97B43214-AD45-4A3E-B7BD-9CBD7861C890}" dt="2020-11-13T15:04:01.038" v="2770" actId="14100"/>
          <ac:spMkLst>
            <pc:docMk/>
            <pc:sldMk cId="3883021412" sldId="322"/>
            <ac:spMk id="2" creationId="{C8E4B304-2DE3-F24E-99A6-73CE5CA3B523}"/>
          </ac:spMkLst>
        </pc:spChg>
        <pc:spChg chg="mod">
          <ac:chgData name="De Pooter Marijn" userId="634ff10e-5ce1-4de2-b291-de73628c3d81" providerId="ADAL" clId="{97B43214-AD45-4A3E-B7BD-9CBD7861C890}" dt="2020-11-13T15:03:37.555" v="2735" actId="20577"/>
          <ac:spMkLst>
            <pc:docMk/>
            <pc:sldMk cId="3883021412" sldId="322"/>
            <ac:spMk id="3" creationId="{5F04B32D-BE96-E54F-AD6E-D4120B8E2BFF}"/>
          </ac:spMkLst>
        </pc:spChg>
      </pc:sldChg>
      <pc:sldChg chg="modSp add mod">
        <pc:chgData name="De Pooter Marijn" userId="634ff10e-5ce1-4de2-b291-de73628c3d81" providerId="ADAL" clId="{97B43214-AD45-4A3E-B7BD-9CBD7861C890}" dt="2020-11-13T14:47:10.981" v="1982" actId="20577"/>
        <pc:sldMkLst>
          <pc:docMk/>
          <pc:sldMk cId="1216808323" sldId="323"/>
        </pc:sldMkLst>
        <pc:spChg chg="mod">
          <ac:chgData name="De Pooter Marijn" userId="634ff10e-5ce1-4de2-b291-de73628c3d81" providerId="ADAL" clId="{97B43214-AD45-4A3E-B7BD-9CBD7861C890}" dt="2020-11-13T14:46:23.759" v="1915" actId="20577"/>
          <ac:spMkLst>
            <pc:docMk/>
            <pc:sldMk cId="1216808323" sldId="323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4:47:10.981" v="1982" actId="20577"/>
          <ac:spMkLst>
            <pc:docMk/>
            <pc:sldMk cId="1216808323" sldId="323"/>
            <ac:spMk id="28" creationId="{4F9C07ED-5187-4358-A1B7-4A9A65AFD010}"/>
          </ac:spMkLst>
        </pc:spChg>
      </pc:sldChg>
      <pc:sldChg chg="modSp add mod">
        <pc:chgData name="De Pooter Marijn" userId="634ff10e-5ce1-4de2-b291-de73628c3d81" providerId="ADAL" clId="{97B43214-AD45-4A3E-B7BD-9CBD7861C890}" dt="2020-11-13T14:49:32.003" v="2036" actId="20577"/>
        <pc:sldMkLst>
          <pc:docMk/>
          <pc:sldMk cId="2795516743" sldId="324"/>
        </pc:sldMkLst>
        <pc:spChg chg="mod">
          <ac:chgData name="De Pooter Marijn" userId="634ff10e-5ce1-4de2-b291-de73628c3d81" providerId="ADAL" clId="{97B43214-AD45-4A3E-B7BD-9CBD7861C890}" dt="2020-11-13T14:49:32.003" v="2036" actId="20577"/>
          <ac:spMkLst>
            <pc:docMk/>
            <pc:sldMk cId="2795516743" sldId="324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4:46:16.316" v="1910" actId="113"/>
          <ac:spMkLst>
            <pc:docMk/>
            <pc:sldMk cId="2795516743" sldId="324"/>
            <ac:spMk id="29" creationId="{DEF9AD08-44CB-48E1-B629-6BA3D5E63D6A}"/>
          </ac:spMkLst>
        </pc:spChg>
      </pc:sldChg>
      <pc:sldChg chg="modSp add mod">
        <pc:chgData name="De Pooter Marijn" userId="634ff10e-5ce1-4de2-b291-de73628c3d81" providerId="ADAL" clId="{97B43214-AD45-4A3E-B7BD-9CBD7861C890}" dt="2020-11-13T14:52:46.555" v="2325" actId="20577"/>
        <pc:sldMkLst>
          <pc:docMk/>
          <pc:sldMk cId="1056417468" sldId="325"/>
        </pc:sldMkLst>
        <pc:spChg chg="mod">
          <ac:chgData name="De Pooter Marijn" userId="634ff10e-5ce1-4de2-b291-de73628c3d81" providerId="ADAL" clId="{97B43214-AD45-4A3E-B7BD-9CBD7861C890}" dt="2020-11-13T14:49:27.994" v="2031" actId="20577"/>
          <ac:spMkLst>
            <pc:docMk/>
            <pc:sldMk cId="1056417468" sldId="325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4:49:05.927" v="1983"/>
          <ac:spMkLst>
            <pc:docMk/>
            <pc:sldMk cId="1056417468" sldId="325"/>
            <ac:spMk id="3" creationId="{4ECABE3C-BC33-8245-822C-EE2D7505A266}"/>
          </ac:spMkLst>
        </pc:spChg>
        <pc:spChg chg="mod">
          <ac:chgData name="De Pooter Marijn" userId="634ff10e-5ce1-4de2-b291-de73628c3d81" providerId="ADAL" clId="{97B43214-AD45-4A3E-B7BD-9CBD7861C890}" dt="2020-11-13T14:52:46.555" v="2325" actId="20577"/>
          <ac:spMkLst>
            <pc:docMk/>
            <pc:sldMk cId="1056417468" sldId="325"/>
            <ac:spMk id="17" creationId="{59A442AF-4D9A-425D-8F23-652FFE19D466}"/>
          </ac:spMkLst>
        </pc:spChg>
      </pc:sldChg>
      <pc:sldChg chg="modSp add mod ord">
        <pc:chgData name="De Pooter Marijn" userId="634ff10e-5ce1-4de2-b291-de73628c3d81" providerId="ADAL" clId="{97B43214-AD45-4A3E-B7BD-9CBD7861C890}" dt="2020-11-13T15:37:07.235" v="3755" actId="20577"/>
        <pc:sldMkLst>
          <pc:docMk/>
          <pc:sldMk cId="3372438534" sldId="326"/>
        </pc:sldMkLst>
        <pc:spChg chg="mod">
          <ac:chgData name="De Pooter Marijn" userId="634ff10e-5ce1-4de2-b291-de73628c3d81" providerId="ADAL" clId="{97B43214-AD45-4A3E-B7BD-9CBD7861C890}" dt="2020-11-13T14:57:37.021" v="2333" actId="20577"/>
          <ac:spMkLst>
            <pc:docMk/>
            <pc:sldMk cId="3372438534" sldId="326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5:37:07.235" v="3755" actId="20577"/>
          <ac:spMkLst>
            <pc:docMk/>
            <pc:sldMk cId="3372438534" sldId="326"/>
            <ac:spMk id="3" creationId="{4ECABE3C-BC33-8245-822C-EE2D7505A266}"/>
          </ac:spMkLst>
        </pc:spChg>
      </pc:sldChg>
      <pc:sldChg chg="add">
        <pc:chgData name="De Pooter Marijn" userId="634ff10e-5ce1-4de2-b291-de73628c3d81" providerId="ADAL" clId="{97B43214-AD45-4A3E-B7BD-9CBD7861C890}" dt="2020-11-13T15:03:27.915" v="2718" actId="2890"/>
        <pc:sldMkLst>
          <pc:docMk/>
          <pc:sldMk cId="2548201820" sldId="327"/>
        </pc:sldMkLst>
      </pc:sldChg>
      <pc:sldChg chg="modSp add mod ord">
        <pc:chgData name="De Pooter Marijn" userId="634ff10e-5ce1-4de2-b291-de73628c3d81" providerId="ADAL" clId="{97B43214-AD45-4A3E-B7BD-9CBD7861C890}" dt="2020-11-13T18:39:07.160" v="5966" actId="20577"/>
        <pc:sldMkLst>
          <pc:docMk/>
          <pc:sldMk cId="3595636802" sldId="328"/>
        </pc:sldMkLst>
        <pc:spChg chg="mod">
          <ac:chgData name="De Pooter Marijn" userId="634ff10e-5ce1-4de2-b291-de73628c3d81" providerId="ADAL" clId="{97B43214-AD45-4A3E-B7BD-9CBD7861C890}" dt="2020-11-13T18:39:07.160" v="5966" actId="20577"/>
          <ac:spMkLst>
            <pc:docMk/>
            <pc:sldMk cId="3595636802" sldId="328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5:04:32.168" v="2844" actId="20577"/>
          <ac:spMkLst>
            <pc:docMk/>
            <pc:sldMk cId="3595636802" sldId="328"/>
            <ac:spMk id="28" creationId="{4F9C07ED-5187-4358-A1B7-4A9A65AFD010}"/>
          </ac:spMkLst>
        </pc:spChg>
      </pc:sldChg>
      <pc:sldChg chg="modSp add mod">
        <pc:chgData name="De Pooter Marijn" userId="634ff10e-5ce1-4de2-b291-de73628c3d81" providerId="ADAL" clId="{97B43214-AD45-4A3E-B7BD-9CBD7861C890}" dt="2020-11-13T15:20:57.463" v="3156" actId="27636"/>
        <pc:sldMkLst>
          <pc:docMk/>
          <pc:sldMk cId="1140308988" sldId="329"/>
        </pc:sldMkLst>
        <pc:spChg chg="mod">
          <ac:chgData name="De Pooter Marijn" userId="634ff10e-5ce1-4de2-b291-de73628c3d81" providerId="ADAL" clId="{97B43214-AD45-4A3E-B7BD-9CBD7861C890}" dt="2020-11-13T15:20:57.463" v="3156" actId="27636"/>
          <ac:spMkLst>
            <pc:docMk/>
            <pc:sldMk cId="1140308988" sldId="329"/>
            <ac:spMk id="3" creationId="{4ECABE3C-BC33-8245-822C-EE2D7505A266}"/>
          </ac:spMkLst>
        </pc:spChg>
      </pc:sldChg>
      <pc:sldChg chg="addSp delSp modSp add mod ord addAnim delAnim modAnim modNotesTx">
        <pc:chgData name="De Pooter Marijn" userId="634ff10e-5ce1-4de2-b291-de73628c3d81" providerId="ADAL" clId="{97B43214-AD45-4A3E-B7BD-9CBD7861C890}" dt="2020-11-13T16:06:05.906" v="5158" actId="6549"/>
        <pc:sldMkLst>
          <pc:docMk/>
          <pc:sldMk cId="2120894099" sldId="330"/>
        </pc:sldMkLst>
        <pc:spChg chg="mod">
          <ac:chgData name="De Pooter Marijn" userId="634ff10e-5ce1-4de2-b291-de73628c3d81" providerId="ADAL" clId="{97B43214-AD45-4A3E-B7BD-9CBD7861C890}" dt="2020-11-13T15:21:53.335" v="3169" actId="20577"/>
          <ac:spMkLst>
            <pc:docMk/>
            <pc:sldMk cId="2120894099" sldId="330"/>
            <ac:spMk id="2" creationId="{E86959B1-3923-4945-A1AB-86C646A4550E}"/>
          </ac:spMkLst>
        </pc:spChg>
        <pc:spChg chg="add mod">
          <ac:chgData name="De Pooter Marijn" userId="634ff10e-5ce1-4de2-b291-de73628c3d81" providerId="ADAL" clId="{97B43214-AD45-4A3E-B7BD-9CBD7861C890}" dt="2020-11-13T15:32:32.972" v="3274" actId="20577"/>
          <ac:spMkLst>
            <pc:docMk/>
            <pc:sldMk cId="2120894099" sldId="330"/>
            <ac:spMk id="3" creationId="{597FBC9F-D889-4EA4-A6A8-29CA692BB070}"/>
          </ac:spMkLst>
        </pc:spChg>
        <pc:spChg chg="add mod">
          <ac:chgData name="De Pooter Marijn" userId="634ff10e-5ce1-4de2-b291-de73628c3d81" providerId="ADAL" clId="{97B43214-AD45-4A3E-B7BD-9CBD7861C890}" dt="2020-11-13T15:38:42.811" v="3991" actId="20577"/>
          <ac:spMkLst>
            <pc:docMk/>
            <pc:sldMk cId="2120894099" sldId="330"/>
            <ac:spMk id="4" creationId="{E5EA3185-C07F-4CE4-8D86-0117F2252C77}"/>
          </ac:spMkLst>
        </pc:spChg>
        <pc:spChg chg="add del">
          <ac:chgData name="De Pooter Marijn" userId="634ff10e-5ce1-4de2-b291-de73628c3d81" providerId="ADAL" clId="{97B43214-AD45-4A3E-B7BD-9CBD7861C890}" dt="2020-11-13T15:26:08.876" v="3190" actId="478"/>
          <ac:spMkLst>
            <pc:docMk/>
            <pc:sldMk cId="2120894099" sldId="330"/>
            <ac:spMk id="18" creationId="{6A761ACC-9A07-41D6-A869-5239EA9F5DE5}"/>
          </ac:spMkLst>
        </pc:spChg>
        <pc:spChg chg="add del">
          <ac:chgData name="De Pooter Marijn" userId="634ff10e-5ce1-4de2-b291-de73628c3d81" providerId="ADAL" clId="{97B43214-AD45-4A3E-B7BD-9CBD7861C890}" dt="2020-11-13T15:26:08.876" v="3190" actId="478"/>
          <ac:spMkLst>
            <pc:docMk/>
            <pc:sldMk cId="2120894099" sldId="330"/>
            <ac:spMk id="20" creationId="{A6226CFC-D418-4176-957E-CDB3F1BE3707}"/>
          </ac:spMkLst>
        </pc:spChg>
        <pc:spChg chg="add del">
          <ac:chgData name="De Pooter Marijn" userId="634ff10e-5ce1-4de2-b291-de73628c3d81" providerId="ADAL" clId="{97B43214-AD45-4A3E-B7BD-9CBD7861C890}" dt="2020-11-13T15:26:08.876" v="3190" actId="478"/>
          <ac:spMkLst>
            <pc:docMk/>
            <pc:sldMk cId="2120894099" sldId="330"/>
            <ac:spMk id="22" creationId="{7ED35714-1AFA-4036-9714-39416D0876F8}"/>
          </ac:spMkLst>
        </pc:spChg>
        <pc:spChg chg="add del mod">
          <ac:chgData name="De Pooter Marijn" userId="634ff10e-5ce1-4de2-b291-de73628c3d81" providerId="ADAL" clId="{97B43214-AD45-4A3E-B7BD-9CBD7861C890}" dt="2020-11-13T15:30:11.722" v="3233" actId="478"/>
          <ac:spMkLst>
            <pc:docMk/>
            <pc:sldMk cId="2120894099" sldId="330"/>
            <ac:spMk id="23" creationId="{E26BB612-0002-4CBA-A605-DD9D7AE81905}"/>
          </ac:spMkLst>
        </pc:spChg>
        <pc:spChg chg="add del">
          <ac:chgData name="De Pooter Marijn" userId="634ff10e-5ce1-4de2-b291-de73628c3d81" providerId="ADAL" clId="{97B43214-AD45-4A3E-B7BD-9CBD7861C890}" dt="2020-11-13T15:26:08.876" v="3190" actId="478"/>
          <ac:spMkLst>
            <pc:docMk/>
            <pc:sldMk cId="2120894099" sldId="330"/>
            <ac:spMk id="24" creationId="{960CF9DA-9406-432A-9880-9CF0E836BAB9}"/>
          </ac:spMkLst>
        </pc:spChg>
        <pc:spChg chg="add del">
          <ac:chgData name="De Pooter Marijn" userId="634ff10e-5ce1-4de2-b291-de73628c3d81" providerId="ADAL" clId="{97B43214-AD45-4A3E-B7BD-9CBD7861C890}" dt="2020-11-13T15:26:05.231" v="3189" actId="478"/>
          <ac:spMkLst>
            <pc:docMk/>
            <pc:sldMk cId="2120894099" sldId="330"/>
            <ac:spMk id="25" creationId="{57B439B7-2974-4ACB-B2E4-797541BB4C42}"/>
          </ac:spMkLst>
        </pc:spChg>
        <pc:spChg chg="add del mod">
          <ac:chgData name="De Pooter Marijn" userId="634ff10e-5ce1-4de2-b291-de73628c3d81" providerId="ADAL" clId="{97B43214-AD45-4A3E-B7BD-9CBD7861C890}" dt="2020-11-13T15:29:58.409" v="3230" actId="478"/>
          <ac:spMkLst>
            <pc:docMk/>
            <pc:sldMk cId="2120894099" sldId="330"/>
            <ac:spMk id="26" creationId="{36358615-C7BF-45DB-881C-3B3ABB0A5752}"/>
          </ac:spMkLst>
        </pc:spChg>
        <pc:spChg chg="add mod">
          <ac:chgData name="De Pooter Marijn" userId="634ff10e-5ce1-4de2-b291-de73628c3d81" providerId="ADAL" clId="{97B43214-AD45-4A3E-B7BD-9CBD7861C890}" dt="2020-11-13T16:06:05.906" v="5158" actId="6549"/>
          <ac:spMkLst>
            <pc:docMk/>
            <pc:sldMk cId="2120894099" sldId="330"/>
            <ac:spMk id="28" creationId="{459CA83C-D2EF-4A66-A121-025C8E35EA5E}"/>
          </ac:spMkLst>
        </pc:spChg>
        <pc:spChg chg="mod">
          <ac:chgData name="De Pooter Marijn" userId="634ff10e-5ce1-4de2-b291-de73628c3d81" providerId="ADAL" clId="{97B43214-AD45-4A3E-B7BD-9CBD7861C890}" dt="2020-11-13T16:06:03.044" v="5157" actId="6549"/>
          <ac:spMkLst>
            <pc:docMk/>
            <pc:sldMk cId="2120894099" sldId="330"/>
            <ac:spMk id="40" creationId="{12384BFA-1254-4FE4-92BC-8F5C65E5A9F0}"/>
          </ac:spMkLst>
        </pc:spChg>
        <pc:spChg chg="del">
          <ac:chgData name="De Pooter Marijn" userId="634ff10e-5ce1-4de2-b291-de73628c3d81" providerId="ADAL" clId="{97B43214-AD45-4A3E-B7BD-9CBD7861C890}" dt="2020-11-13T15:25:21.132" v="3179" actId="478"/>
          <ac:spMkLst>
            <pc:docMk/>
            <pc:sldMk cId="2120894099" sldId="330"/>
            <ac:spMk id="41" creationId="{24C7B5C3-5D6F-448F-B388-10A377C2AA30}"/>
          </ac:spMkLst>
        </pc:spChg>
        <pc:spChg chg="del">
          <ac:chgData name="De Pooter Marijn" userId="634ff10e-5ce1-4de2-b291-de73628c3d81" providerId="ADAL" clId="{97B43214-AD45-4A3E-B7BD-9CBD7861C890}" dt="2020-11-13T15:25:23.942" v="3180" actId="478"/>
          <ac:spMkLst>
            <pc:docMk/>
            <pc:sldMk cId="2120894099" sldId="330"/>
            <ac:spMk id="42" creationId="{42991481-22C9-4C7D-9778-BCB7E083001E}"/>
          </ac:spMkLst>
        </pc:spChg>
        <pc:picChg chg="add del">
          <ac:chgData name="De Pooter Marijn" userId="634ff10e-5ce1-4de2-b291-de73628c3d81" providerId="ADAL" clId="{97B43214-AD45-4A3E-B7BD-9CBD7861C890}" dt="2020-11-13T15:26:08.876" v="3190" actId="478"/>
          <ac:picMkLst>
            <pc:docMk/>
            <pc:sldMk cId="2120894099" sldId="330"/>
            <ac:picMk id="7" creationId="{4C66AF3C-38E1-464B-B9D4-EA1B73CAF654}"/>
          </ac:picMkLst>
        </pc:picChg>
        <pc:picChg chg="add del">
          <ac:chgData name="De Pooter Marijn" userId="634ff10e-5ce1-4de2-b291-de73628c3d81" providerId="ADAL" clId="{97B43214-AD45-4A3E-B7BD-9CBD7861C890}" dt="2020-11-13T15:26:08.876" v="3190" actId="478"/>
          <ac:picMkLst>
            <pc:docMk/>
            <pc:sldMk cId="2120894099" sldId="330"/>
            <ac:picMk id="17" creationId="{8C66FEC9-BDA3-4CB7-BC2A-E736246C1725}"/>
          </ac:picMkLst>
        </pc:picChg>
        <pc:cxnChg chg="add del mod">
          <ac:chgData name="De Pooter Marijn" userId="634ff10e-5ce1-4de2-b291-de73628c3d81" providerId="ADAL" clId="{97B43214-AD45-4A3E-B7BD-9CBD7861C890}" dt="2020-11-13T15:26:08.876" v="3190" actId="478"/>
          <ac:cxnSpMkLst>
            <pc:docMk/>
            <pc:sldMk cId="2120894099" sldId="330"/>
            <ac:cxnSpMk id="15" creationId="{46E085E8-C39B-4F04-8DFC-094A87654733}"/>
          </ac:cxnSpMkLst>
        </pc:cxnChg>
        <pc:cxnChg chg="add del mod">
          <ac:chgData name="De Pooter Marijn" userId="634ff10e-5ce1-4de2-b291-de73628c3d81" providerId="ADAL" clId="{97B43214-AD45-4A3E-B7BD-9CBD7861C890}" dt="2020-11-13T15:26:08.876" v="3190" actId="478"/>
          <ac:cxnSpMkLst>
            <pc:docMk/>
            <pc:sldMk cId="2120894099" sldId="330"/>
            <ac:cxnSpMk id="43" creationId="{8CC56BAA-DD06-4024-8BC8-200C3719A4C4}"/>
          </ac:cxnSpMkLst>
        </pc:cxnChg>
      </pc:sldChg>
      <pc:sldChg chg="add del">
        <pc:chgData name="De Pooter Marijn" userId="634ff10e-5ce1-4de2-b291-de73628c3d81" providerId="ADAL" clId="{97B43214-AD45-4A3E-B7BD-9CBD7861C890}" dt="2020-11-13T15:21:27.105" v="3158" actId="2890"/>
        <pc:sldMkLst>
          <pc:docMk/>
          <pc:sldMk cId="4259422480" sldId="330"/>
        </pc:sldMkLst>
      </pc:sldChg>
      <pc:sldChg chg="modSp add mod ord">
        <pc:chgData name="De Pooter Marijn" userId="634ff10e-5ce1-4de2-b291-de73628c3d81" providerId="ADAL" clId="{97B43214-AD45-4A3E-B7BD-9CBD7861C890}" dt="2020-11-13T15:21:57.264" v="3170" actId="20577"/>
        <pc:sldMkLst>
          <pc:docMk/>
          <pc:sldMk cId="1904857650" sldId="331"/>
        </pc:sldMkLst>
        <pc:spChg chg="mod">
          <ac:chgData name="De Pooter Marijn" userId="634ff10e-5ce1-4de2-b291-de73628c3d81" providerId="ADAL" clId="{97B43214-AD45-4A3E-B7BD-9CBD7861C890}" dt="2020-11-13T15:21:57.264" v="3170" actId="20577"/>
          <ac:spMkLst>
            <pc:docMk/>
            <pc:sldMk cId="1904857650" sldId="331"/>
            <ac:spMk id="12" creationId="{893332EB-3BE4-4C65-8F02-ACF03AF458FF}"/>
          </ac:spMkLst>
        </pc:spChg>
      </pc:sldChg>
      <pc:sldChg chg="modSp add mod ord">
        <pc:chgData name="De Pooter Marijn" userId="634ff10e-5ce1-4de2-b291-de73628c3d81" providerId="ADAL" clId="{97B43214-AD45-4A3E-B7BD-9CBD7861C890}" dt="2020-11-13T18:39:02.458" v="5963" actId="20577"/>
        <pc:sldMkLst>
          <pc:docMk/>
          <pc:sldMk cId="2485907358" sldId="332"/>
        </pc:sldMkLst>
        <pc:spChg chg="mod">
          <ac:chgData name="De Pooter Marijn" userId="634ff10e-5ce1-4de2-b291-de73628c3d81" providerId="ADAL" clId="{97B43214-AD45-4A3E-B7BD-9CBD7861C890}" dt="2020-11-13T18:39:02.458" v="5963" actId="20577"/>
          <ac:spMkLst>
            <pc:docMk/>
            <pc:sldMk cId="2485907358" sldId="332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5:40:18.307" v="4046" actId="113"/>
          <ac:spMkLst>
            <pc:docMk/>
            <pc:sldMk cId="2485907358" sldId="332"/>
            <ac:spMk id="29" creationId="{DEF9AD08-44CB-48E1-B629-6BA3D5E63D6A}"/>
          </ac:spMkLst>
        </pc:spChg>
      </pc:sldChg>
      <pc:sldChg chg="modSp add mod ord">
        <pc:chgData name="De Pooter Marijn" userId="634ff10e-5ce1-4de2-b291-de73628c3d81" providerId="ADAL" clId="{97B43214-AD45-4A3E-B7BD-9CBD7861C890}" dt="2020-11-13T18:38:59.413" v="5960" actId="20577"/>
        <pc:sldMkLst>
          <pc:docMk/>
          <pc:sldMk cId="1331355967" sldId="333"/>
        </pc:sldMkLst>
        <pc:spChg chg="mod">
          <ac:chgData name="De Pooter Marijn" userId="634ff10e-5ce1-4de2-b291-de73628c3d81" providerId="ADAL" clId="{97B43214-AD45-4A3E-B7BD-9CBD7861C890}" dt="2020-11-13T18:38:59.413" v="5960" actId="20577"/>
          <ac:spMkLst>
            <pc:docMk/>
            <pc:sldMk cId="1331355967" sldId="333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5:40:27.386" v="4048"/>
          <ac:spMkLst>
            <pc:docMk/>
            <pc:sldMk cId="1331355967" sldId="333"/>
            <ac:spMk id="3" creationId="{4ECABE3C-BC33-8245-822C-EE2D7505A266}"/>
          </ac:spMkLst>
        </pc:spChg>
        <pc:spChg chg="mod">
          <ac:chgData name="De Pooter Marijn" userId="634ff10e-5ce1-4de2-b291-de73628c3d81" providerId="ADAL" clId="{97B43214-AD45-4A3E-B7BD-9CBD7861C890}" dt="2020-11-13T15:42:47.327" v="4335" actId="20577"/>
          <ac:spMkLst>
            <pc:docMk/>
            <pc:sldMk cId="1331355967" sldId="333"/>
            <ac:spMk id="17" creationId="{59A442AF-4D9A-425D-8F23-652FFE19D466}"/>
          </ac:spMkLst>
        </pc:spChg>
      </pc:sldChg>
      <pc:sldChg chg="modSp add mod ord">
        <pc:chgData name="De Pooter Marijn" userId="634ff10e-5ce1-4de2-b291-de73628c3d81" providerId="ADAL" clId="{97B43214-AD45-4A3E-B7BD-9CBD7861C890}" dt="2020-11-13T18:38:55.444" v="5957" actId="20577"/>
        <pc:sldMkLst>
          <pc:docMk/>
          <pc:sldMk cId="3501484405" sldId="334"/>
        </pc:sldMkLst>
        <pc:spChg chg="mod">
          <ac:chgData name="De Pooter Marijn" userId="634ff10e-5ce1-4de2-b291-de73628c3d81" providerId="ADAL" clId="{97B43214-AD45-4A3E-B7BD-9CBD7861C890}" dt="2020-11-13T18:38:55.444" v="5957" actId="20577"/>
          <ac:spMkLst>
            <pc:docMk/>
            <pc:sldMk cId="3501484405" sldId="334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6:16:33.701" v="5478" actId="20577"/>
          <ac:spMkLst>
            <pc:docMk/>
            <pc:sldMk cId="3501484405" sldId="334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97B43214-AD45-4A3E-B7BD-9CBD7861C890}" dt="2020-11-13T18:38:52.493" v="5954" actId="20577"/>
        <pc:sldMkLst>
          <pc:docMk/>
          <pc:sldMk cId="3219983253" sldId="335"/>
        </pc:sldMkLst>
        <pc:spChg chg="mod">
          <ac:chgData name="De Pooter Marijn" userId="634ff10e-5ce1-4de2-b291-de73628c3d81" providerId="ADAL" clId="{97B43214-AD45-4A3E-B7BD-9CBD7861C890}" dt="2020-11-13T18:38:52.493" v="5954" actId="20577"/>
          <ac:spMkLst>
            <pc:docMk/>
            <pc:sldMk cId="3219983253" sldId="335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5:49:49.737" v="5024" actId="207"/>
          <ac:spMkLst>
            <pc:docMk/>
            <pc:sldMk cId="3219983253" sldId="335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97B43214-AD45-4A3E-B7BD-9CBD7861C890}" dt="2020-11-13T15:50:08.417" v="5030" actId="20577"/>
        <pc:sldMkLst>
          <pc:docMk/>
          <pc:sldMk cId="3590305560" sldId="336"/>
        </pc:sldMkLst>
        <pc:spChg chg="mod">
          <ac:chgData name="De Pooter Marijn" userId="634ff10e-5ce1-4de2-b291-de73628c3d81" providerId="ADAL" clId="{97B43214-AD45-4A3E-B7BD-9CBD7861C890}" dt="2020-11-13T15:50:08.417" v="5030" actId="20577"/>
          <ac:spMkLst>
            <pc:docMk/>
            <pc:sldMk cId="3590305560" sldId="336"/>
            <ac:spMk id="12" creationId="{893332EB-3BE4-4C65-8F02-ACF03AF458FF}"/>
          </ac:spMkLst>
        </pc:spChg>
      </pc:sldChg>
      <pc:sldChg chg="addSp delSp modSp add mod ord delAnim modAnim modNotesTx">
        <pc:chgData name="De Pooter Marijn" userId="634ff10e-5ce1-4de2-b291-de73628c3d81" providerId="ADAL" clId="{97B43214-AD45-4A3E-B7BD-9CBD7861C890}" dt="2020-11-13T18:38:49.086" v="5951" actId="20577"/>
        <pc:sldMkLst>
          <pc:docMk/>
          <pc:sldMk cId="701693871" sldId="337"/>
        </pc:sldMkLst>
        <pc:spChg chg="mod">
          <ac:chgData name="De Pooter Marijn" userId="634ff10e-5ce1-4de2-b291-de73628c3d81" providerId="ADAL" clId="{97B43214-AD45-4A3E-B7BD-9CBD7861C890}" dt="2020-11-13T18:38:49.086" v="5951" actId="20577"/>
          <ac:spMkLst>
            <pc:docMk/>
            <pc:sldMk cId="701693871" sldId="337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6:08:57.906" v="5218" actId="20577"/>
          <ac:spMkLst>
            <pc:docMk/>
            <pc:sldMk cId="701693871" sldId="337"/>
            <ac:spMk id="3" creationId="{597FBC9F-D889-4EA4-A6A8-29CA692BB070}"/>
          </ac:spMkLst>
        </pc:spChg>
        <pc:spChg chg="del">
          <ac:chgData name="De Pooter Marijn" userId="634ff10e-5ce1-4de2-b291-de73628c3d81" providerId="ADAL" clId="{97B43214-AD45-4A3E-B7BD-9CBD7861C890}" dt="2020-11-13T16:05:50.709" v="5155" actId="478"/>
          <ac:spMkLst>
            <pc:docMk/>
            <pc:sldMk cId="701693871" sldId="337"/>
            <ac:spMk id="4" creationId="{E5EA3185-C07F-4CE4-8D86-0117F2252C77}"/>
          </ac:spMkLst>
        </pc:spChg>
        <pc:spChg chg="add mod">
          <ac:chgData name="De Pooter Marijn" userId="634ff10e-5ce1-4de2-b291-de73628c3d81" providerId="ADAL" clId="{97B43214-AD45-4A3E-B7BD-9CBD7861C890}" dt="2020-11-13T16:15:24.163" v="5420" actId="1076"/>
          <ac:spMkLst>
            <pc:docMk/>
            <pc:sldMk cId="701693871" sldId="337"/>
            <ac:spMk id="5" creationId="{F0B1620F-0A6F-49DC-AF94-A4564C5351CC}"/>
          </ac:spMkLst>
        </pc:spChg>
        <pc:spChg chg="add mod">
          <ac:chgData name="De Pooter Marijn" userId="634ff10e-5ce1-4de2-b291-de73628c3d81" providerId="ADAL" clId="{97B43214-AD45-4A3E-B7BD-9CBD7861C890}" dt="2020-11-13T16:17:07.964" v="5498" actId="14100"/>
          <ac:spMkLst>
            <pc:docMk/>
            <pc:sldMk cId="701693871" sldId="337"/>
            <ac:spMk id="13" creationId="{62D93CB2-87A5-47B9-9A14-6FFED477FE97}"/>
          </ac:spMkLst>
        </pc:spChg>
        <pc:spChg chg="del">
          <ac:chgData name="De Pooter Marijn" userId="634ff10e-5ce1-4de2-b291-de73628c3d81" providerId="ADAL" clId="{97B43214-AD45-4A3E-B7BD-9CBD7861C890}" dt="2020-11-13T16:05:53.553" v="5156" actId="478"/>
          <ac:spMkLst>
            <pc:docMk/>
            <pc:sldMk cId="701693871" sldId="337"/>
            <ac:spMk id="28" creationId="{459CA83C-D2EF-4A66-A121-025C8E35EA5E}"/>
          </ac:spMkLst>
        </pc:spChg>
        <pc:spChg chg="mod">
          <ac:chgData name="De Pooter Marijn" userId="634ff10e-5ce1-4de2-b291-de73628c3d81" providerId="ADAL" clId="{97B43214-AD45-4A3E-B7BD-9CBD7861C890}" dt="2020-11-13T16:17:05.020" v="5492" actId="14100"/>
          <ac:spMkLst>
            <pc:docMk/>
            <pc:sldMk cId="701693871" sldId="337"/>
            <ac:spMk id="40" creationId="{12384BFA-1254-4FE4-92BC-8F5C65E5A9F0}"/>
          </ac:spMkLst>
        </pc:spChg>
      </pc:sldChg>
      <pc:sldChg chg="delSp modSp add mod delAnim">
        <pc:chgData name="De Pooter Marijn" userId="634ff10e-5ce1-4de2-b291-de73628c3d81" providerId="ADAL" clId="{97B43214-AD45-4A3E-B7BD-9CBD7861C890}" dt="2020-11-13T18:38:43.857" v="5948" actId="20577"/>
        <pc:sldMkLst>
          <pc:docMk/>
          <pc:sldMk cId="1102067467" sldId="338"/>
        </pc:sldMkLst>
        <pc:spChg chg="mod">
          <ac:chgData name="De Pooter Marijn" userId="634ff10e-5ce1-4de2-b291-de73628c3d81" providerId="ADAL" clId="{97B43214-AD45-4A3E-B7BD-9CBD7861C890}" dt="2020-11-13T18:38:43.857" v="5948" actId="20577"/>
          <ac:spMkLst>
            <pc:docMk/>
            <pc:sldMk cId="1102067467" sldId="338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6:12:25.206" v="5335" actId="6549"/>
          <ac:spMkLst>
            <pc:docMk/>
            <pc:sldMk cId="1102067467" sldId="338"/>
            <ac:spMk id="3" creationId="{597FBC9F-D889-4EA4-A6A8-29CA692BB070}"/>
          </ac:spMkLst>
        </pc:spChg>
        <pc:spChg chg="del">
          <ac:chgData name="De Pooter Marijn" userId="634ff10e-5ce1-4de2-b291-de73628c3d81" providerId="ADAL" clId="{97B43214-AD45-4A3E-B7BD-9CBD7861C890}" dt="2020-11-13T16:12:34.107" v="5336" actId="478"/>
          <ac:spMkLst>
            <pc:docMk/>
            <pc:sldMk cId="1102067467" sldId="338"/>
            <ac:spMk id="5" creationId="{F0B1620F-0A6F-49DC-AF94-A4564C5351CC}"/>
          </ac:spMkLst>
        </pc:spChg>
        <pc:spChg chg="del">
          <ac:chgData name="De Pooter Marijn" userId="634ff10e-5ce1-4de2-b291-de73628c3d81" providerId="ADAL" clId="{97B43214-AD45-4A3E-B7BD-9CBD7861C890}" dt="2020-11-13T16:12:36.488" v="5337" actId="478"/>
          <ac:spMkLst>
            <pc:docMk/>
            <pc:sldMk cId="1102067467" sldId="338"/>
            <ac:spMk id="13" creationId="{62D93CB2-87A5-47B9-9A14-6FFED477FE97}"/>
          </ac:spMkLst>
        </pc:spChg>
        <pc:spChg chg="mod">
          <ac:chgData name="De Pooter Marijn" userId="634ff10e-5ce1-4de2-b291-de73628c3d81" providerId="ADAL" clId="{97B43214-AD45-4A3E-B7BD-9CBD7861C890}" dt="2020-11-13T16:16:58.468" v="5486" actId="14100"/>
          <ac:spMkLst>
            <pc:docMk/>
            <pc:sldMk cId="1102067467" sldId="338"/>
            <ac:spMk id="40" creationId="{12384BFA-1254-4FE4-92BC-8F5C65E5A9F0}"/>
          </ac:spMkLst>
        </pc:spChg>
      </pc:sldChg>
      <pc:sldChg chg="delSp modSp add mod ord delAnim">
        <pc:chgData name="De Pooter Marijn" userId="634ff10e-5ce1-4de2-b291-de73628c3d81" providerId="ADAL" clId="{97B43214-AD45-4A3E-B7BD-9CBD7861C890}" dt="2020-11-13T18:38:41.047" v="5945" actId="20577"/>
        <pc:sldMkLst>
          <pc:docMk/>
          <pc:sldMk cId="361036503" sldId="339"/>
        </pc:sldMkLst>
        <pc:spChg chg="mod">
          <ac:chgData name="De Pooter Marijn" userId="634ff10e-5ce1-4de2-b291-de73628c3d81" providerId="ADAL" clId="{97B43214-AD45-4A3E-B7BD-9CBD7861C890}" dt="2020-11-13T18:38:41.047" v="5945" actId="20577"/>
          <ac:spMkLst>
            <pc:docMk/>
            <pc:sldMk cId="361036503" sldId="339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6:14:27.954" v="5408" actId="20577"/>
          <ac:spMkLst>
            <pc:docMk/>
            <pc:sldMk cId="361036503" sldId="339"/>
            <ac:spMk id="3" creationId="{597FBC9F-D889-4EA4-A6A8-29CA692BB070}"/>
          </ac:spMkLst>
        </pc:spChg>
        <pc:spChg chg="del">
          <ac:chgData name="De Pooter Marijn" userId="634ff10e-5ce1-4de2-b291-de73628c3d81" providerId="ADAL" clId="{97B43214-AD45-4A3E-B7BD-9CBD7861C890}" dt="2020-11-13T16:14:17.778" v="5368" actId="478"/>
          <ac:spMkLst>
            <pc:docMk/>
            <pc:sldMk cId="361036503" sldId="339"/>
            <ac:spMk id="5" creationId="{F0B1620F-0A6F-49DC-AF94-A4564C5351CC}"/>
          </ac:spMkLst>
        </pc:spChg>
        <pc:spChg chg="del">
          <ac:chgData name="De Pooter Marijn" userId="634ff10e-5ce1-4de2-b291-de73628c3d81" providerId="ADAL" clId="{97B43214-AD45-4A3E-B7BD-9CBD7861C890}" dt="2020-11-13T16:14:15.277" v="5367" actId="478"/>
          <ac:spMkLst>
            <pc:docMk/>
            <pc:sldMk cId="361036503" sldId="339"/>
            <ac:spMk id="13" creationId="{62D93CB2-87A5-47B9-9A14-6FFED477FE97}"/>
          </ac:spMkLst>
        </pc:spChg>
        <pc:spChg chg="mod">
          <ac:chgData name="De Pooter Marijn" userId="634ff10e-5ce1-4de2-b291-de73628c3d81" providerId="ADAL" clId="{97B43214-AD45-4A3E-B7BD-9CBD7861C890}" dt="2020-11-13T16:16:50.965" v="5480" actId="14100"/>
          <ac:spMkLst>
            <pc:docMk/>
            <pc:sldMk cId="361036503" sldId="339"/>
            <ac:spMk id="40" creationId="{12384BFA-1254-4FE4-92BC-8F5C65E5A9F0}"/>
          </ac:spMkLst>
        </pc:spChg>
      </pc:sldChg>
      <pc:sldChg chg="modSp add mod ord">
        <pc:chgData name="De Pooter Marijn" userId="634ff10e-5ce1-4de2-b291-de73628c3d81" providerId="ADAL" clId="{97B43214-AD45-4A3E-B7BD-9CBD7861C890}" dt="2020-11-13T18:38:34.842" v="5942" actId="20577"/>
        <pc:sldMkLst>
          <pc:docMk/>
          <pc:sldMk cId="4294450945" sldId="340"/>
        </pc:sldMkLst>
        <pc:spChg chg="mod">
          <ac:chgData name="De Pooter Marijn" userId="634ff10e-5ce1-4de2-b291-de73628c3d81" providerId="ADAL" clId="{97B43214-AD45-4A3E-B7BD-9CBD7861C890}" dt="2020-11-13T18:38:34.842" v="5942" actId="20577"/>
          <ac:spMkLst>
            <pc:docMk/>
            <pc:sldMk cId="4294450945" sldId="340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6:21:39.618" v="5599" actId="20577"/>
          <ac:spMkLst>
            <pc:docMk/>
            <pc:sldMk cId="4294450945" sldId="340"/>
            <ac:spMk id="28" creationId="{4F9C07ED-5187-4358-A1B7-4A9A65AFD010}"/>
          </ac:spMkLst>
        </pc:spChg>
      </pc:sldChg>
      <pc:sldChg chg="modSp add mod ord">
        <pc:chgData name="De Pooter Marijn" userId="634ff10e-5ce1-4de2-b291-de73628c3d81" providerId="ADAL" clId="{97B43214-AD45-4A3E-B7BD-9CBD7861C890}" dt="2020-11-13T18:38:30.651" v="5939" actId="20577"/>
        <pc:sldMkLst>
          <pc:docMk/>
          <pc:sldMk cId="2394817346" sldId="341"/>
        </pc:sldMkLst>
        <pc:spChg chg="mod">
          <ac:chgData name="De Pooter Marijn" userId="634ff10e-5ce1-4de2-b291-de73628c3d81" providerId="ADAL" clId="{97B43214-AD45-4A3E-B7BD-9CBD7861C890}" dt="2020-11-13T18:38:30.651" v="5939" actId="20577"/>
          <ac:spMkLst>
            <pc:docMk/>
            <pc:sldMk cId="2394817346" sldId="341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6:23:19.008" v="5653" actId="113"/>
          <ac:spMkLst>
            <pc:docMk/>
            <pc:sldMk cId="2394817346" sldId="341"/>
            <ac:spMk id="29" creationId="{DEF9AD08-44CB-48E1-B629-6BA3D5E63D6A}"/>
          </ac:spMkLst>
        </pc:spChg>
      </pc:sldChg>
      <pc:sldChg chg="modSp add mod ord">
        <pc:chgData name="De Pooter Marijn" userId="634ff10e-5ce1-4de2-b291-de73628c3d81" providerId="ADAL" clId="{97B43214-AD45-4A3E-B7BD-9CBD7861C890}" dt="2020-11-13T16:23:06.664" v="5651" actId="20577"/>
        <pc:sldMkLst>
          <pc:docMk/>
          <pc:sldMk cId="474800805" sldId="342"/>
        </pc:sldMkLst>
        <pc:spChg chg="mod">
          <ac:chgData name="De Pooter Marijn" userId="634ff10e-5ce1-4de2-b291-de73628c3d81" providerId="ADAL" clId="{97B43214-AD45-4A3E-B7BD-9CBD7861C890}" dt="2020-11-13T16:22:51.366" v="5629" actId="20577"/>
          <ac:spMkLst>
            <pc:docMk/>
            <pc:sldMk cId="474800805" sldId="342"/>
            <ac:spMk id="2" creationId="{C8E4B304-2DE3-F24E-99A6-73CE5CA3B523}"/>
          </ac:spMkLst>
        </pc:spChg>
        <pc:spChg chg="mod">
          <ac:chgData name="De Pooter Marijn" userId="634ff10e-5ce1-4de2-b291-de73628c3d81" providerId="ADAL" clId="{97B43214-AD45-4A3E-B7BD-9CBD7861C890}" dt="2020-11-13T16:23:06.664" v="5651" actId="20577"/>
          <ac:spMkLst>
            <pc:docMk/>
            <pc:sldMk cId="474800805" sldId="342"/>
            <ac:spMk id="3" creationId="{5F04B32D-BE96-E54F-AD6E-D4120B8E2BFF}"/>
          </ac:spMkLst>
        </pc:spChg>
      </pc:sldChg>
      <pc:sldChg chg="modSp add mod ord">
        <pc:chgData name="De Pooter Marijn" userId="634ff10e-5ce1-4de2-b291-de73628c3d81" providerId="ADAL" clId="{97B43214-AD45-4A3E-B7BD-9CBD7861C890}" dt="2020-11-13T18:38:16.227" v="5930" actId="20577"/>
        <pc:sldMkLst>
          <pc:docMk/>
          <pc:sldMk cId="3409278075" sldId="343"/>
        </pc:sldMkLst>
        <pc:spChg chg="mod">
          <ac:chgData name="De Pooter Marijn" userId="634ff10e-5ce1-4de2-b291-de73628c3d81" providerId="ADAL" clId="{97B43214-AD45-4A3E-B7BD-9CBD7861C890}" dt="2020-11-13T18:38:16.227" v="5930" actId="20577"/>
          <ac:spMkLst>
            <pc:docMk/>
            <pc:sldMk cId="3409278075" sldId="343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6:23:47.913" v="5694" actId="6549"/>
          <ac:spMkLst>
            <pc:docMk/>
            <pc:sldMk cId="3409278075" sldId="343"/>
            <ac:spMk id="28" creationId="{4F9C07ED-5187-4358-A1B7-4A9A65AFD010}"/>
          </ac:spMkLst>
        </pc:spChg>
      </pc:sldChg>
      <pc:sldChg chg="modSp add mod ord">
        <pc:chgData name="De Pooter Marijn" userId="634ff10e-5ce1-4de2-b291-de73628c3d81" providerId="ADAL" clId="{97B43214-AD45-4A3E-B7BD-9CBD7861C890}" dt="2020-11-13T18:38:20.781" v="5933" actId="20577"/>
        <pc:sldMkLst>
          <pc:docMk/>
          <pc:sldMk cId="160300715" sldId="344"/>
        </pc:sldMkLst>
        <pc:spChg chg="mod">
          <ac:chgData name="De Pooter Marijn" userId="634ff10e-5ce1-4de2-b291-de73628c3d81" providerId="ADAL" clId="{97B43214-AD45-4A3E-B7BD-9CBD7861C890}" dt="2020-11-13T18:38:20.781" v="5933" actId="20577"/>
          <ac:spMkLst>
            <pc:docMk/>
            <pc:sldMk cId="160300715" sldId="344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6:24:15.596" v="5706" actId="113"/>
          <ac:spMkLst>
            <pc:docMk/>
            <pc:sldMk cId="160300715" sldId="344"/>
            <ac:spMk id="29" creationId="{DEF9AD08-44CB-48E1-B629-6BA3D5E63D6A}"/>
          </ac:spMkLst>
        </pc:spChg>
      </pc:sldChg>
      <pc:sldChg chg="modSp add mod ord">
        <pc:chgData name="De Pooter Marijn" userId="634ff10e-5ce1-4de2-b291-de73628c3d81" providerId="ADAL" clId="{97B43214-AD45-4A3E-B7BD-9CBD7861C890}" dt="2020-11-13T16:24:35.986" v="5714" actId="20577"/>
        <pc:sldMkLst>
          <pc:docMk/>
          <pc:sldMk cId="596757439" sldId="345"/>
        </pc:sldMkLst>
        <pc:spChg chg="mod">
          <ac:chgData name="De Pooter Marijn" userId="634ff10e-5ce1-4de2-b291-de73628c3d81" providerId="ADAL" clId="{97B43214-AD45-4A3E-B7BD-9CBD7861C890}" dt="2020-11-13T16:24:35.986" v="5714" actId="20577"/>
          <ac:spMkLst>
            <pc:docMk/>
            <pc:sldMk cId="596757439" sldId="345"/>
            <ac:spMk id="12" creationId="{893332EB-3BE4-4C65-8F02-ACF03AF458FF}"/>
          </ac:spMkLst>
        </pc:spChg>
      </pc:sldChg>
      <pc:sldChg chg="modSp add mod ord">
        <pc:chgData name="De Pooter Marijn" userId="634ff10e-5ce1-4de2-b291-de73628c3d81" providerId="ADAL" clId="{97B43214-AD45-4A3E-B7BD-9CBD7861C890}" dt="2020-11-13T16:24:48.703" v="5720" actId="20577"/>
        <pc:sldMkLst>
          <pc:docMk/>
          <pc:sldMk cId="2601778385" sldId="346"/>
        </pc:sldMkLst>
        <pc:spChg chg="mod">
          <ac:chgData name="De Pooter Marijn" userId="634ff10e-5ce1-4de2-b291-de73628c3d81" providerId="ADAL" clId="{97B43214-AD45-4A3E-B7BD-9CBD7861C890}" dt="2020-11-13T16:24:48.703" v="5720" actId="20577"/>
          <ac:spMkLst>
            <pc:docMk/>
            <pc:sldMk cId="2601778385" sldId="346"/>
            <ac:spMk id="12" creationId="{893332EB-3BE4-4C65-8F02-ACF03AF458FF}"/>
          </ac:spMkLst>
        </pc:spChg>
      </pc:sldChg>
      <pc:sldChg chg="modSp add mod ord">
        <pc:chgData name="De Pooter Marijn" userId="634ff10e-5ce1-4de2-b291-de73628c3d81" providerId="ADAL" clId="{97B43214-AD45-4A3E-B7BD-9CBD7861C890}" dt="2020-11-13T18:38:27.657" v="5936" actId="20577"/>
        <pc:sldMkLst>
          <pc:docMk/>
          <pc:sldMk cId="3955800303" sldId="347"/>
        </pc:sldMkLst>
        <pc:spChg chg="mod">
          <ac:chgData name="De Pooter Marijn" userId="634ff10e-5ce1-4de2-b291-de73628c3d81" providerId="ADAL" clId="{97B43214-AD45-4A3E-B7BD-9CBD7861C890}" dt="2020-11-13T18:38:27.657" v="5936" actId="20577"/>
          <ac:spMkLst>
            <pc:docMk/>
            <pc:sldMk cId="3955800303" sldId="347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8:35:26.032" v="5726"/>
          <ac:spMkLst>
            <pc:docMk/>
            <pc:sldMk cId="3955800303" sldId="347"/>
            <ac:spMk id="3" creationId="{4ECABE3C-BC33-8245-822C-EE2D7505A266}"/>
          </ac:spMkLst>
        </pc:spChg>
        <pc:spChg chg="mod">
          <ac:chgData name="De Pooter Marijn" userId="634ff10e-5ce1-4de2-b291-de73628c3d81" providerId="ADAL" clId="{97B43214-AD45-4A3E-B7BD-9CBD7861C890}" dt="2020-11-13T18:36:52.069" v="5891" actId="6549"/>
          <ac:spMkLst>
            <pc:docMk/>
            <pc:sldMk cId="3955800303" sldId="347"/>
            <ac:spMk id="17" creationId="{59A442AF-4D9A-425D-8F23-652FFE19D466}"/>
          </ac:spMkLst>
        </pc:spChg>
      </pc:sldChg>
      <pc:sldChg chg="modSp add mod ord modNotesTx">
        <pc:chgData name="De Pooter Marijn" userId="634ff10e-5ce1-4de2-b291-de73628c3d81" providerId="ADAL" clId="{97B43214-AD45-4A3E-B7BD-9CBD7861C890}" dt="2020-11-13T19:27:35.804" v="8003" actId="20577"/>
        <pc:sldMkLst>
          <pc:docMk/>
          <pc:sldMk cId="932456995" sldId="348"/>
        </pc:sldMkLst>
        <pc:spChg chg="mod">
          <ac:chgData name="De Pooter Marijn" userId="634ff10e-5ce1-4de2-b291-de73628c3d81" providerId="ADAL" clId="{97B43214-AD45-4A3E-B7BD-9CBD7861C890}" dt="2020-11-13T18:40:00.346" v="6013" actId="20577"/>
          <ac:spMkLst>
            <pc:docMk/>
            <pc:sldMk cId="932456995" sldId="348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9:27:35.804" v="8003" actId="20577"/>
          <ac:spMkLst>
            <pc:docMk/>
            <pc:sldMk cId="932456995" sldId="348"/>
            <ac:spMk id="3" creationId="{4ECABE3C-BC33-8245-822C-EE2D7505A266}"/>
          </ac:spMkLst>
        </pc:spChg>
      </pc:sldChg>
      <pc:sldChg chg="addSp delSp modSp add mod ord delAnim modNotesTx">
        <pc:chgData name="De Pooter Marijn" userId="634ff10e-5ce1-4de2-b291-de73628c3d81" providerId="ADAL" clId="{97B43214-AD45-4A3E-B7BD-9CBD7861C890}" dt="2020-11-13T19:15:17.734" v="7684" actId="20577"/>
        <pc:sldMkLst>
          <pc:docMk/>
          <pc:sldMk cId="4124775525" sldId="349"/>
        </pc:sldMkLst>
        <pc:spChg chg="mod">
          <ac:chgData name="De Pooter Marijn" userId="634ff10e-5ce1-4de2-b291-de73628c3d81" providerId="ADAL" clId="{97B43214-AD45-4A3E-B7BD-9CBD7861C890}" dt="2020-11-13T18:56:01.807" v="7031"/>
          <ac:spMkLst>
            <pc:docMk/>
            <pc:sldMk cId="4124775525" sldId="349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9:03:21.099" v="7207" actId="1076"/>
          <ac:spMkLst>
            <pc:docMk/>
            <pc:sldMk cId="4124775525" sldId="349"/>
            <ac:spMk id="3" creationId="{597FBC9F-D889-4EA4-A6A8-29CA692BB070}"/>
          </ac:spMkLst>
        </pc:spChg>
        <pc:spChg chg="del">
          <ac:chgData name="De Pooter Marijn" userId="634ff10e-5ce1-4de2-b291-de73628c3d81" providerId="ADAL" clId="{97B43214-AD45-4A3E-B7BD-9CBD7861C890}" dt="2020-11-13T18:57:18.066" v="7107" actId="478"/>
          <ac:spMkLst>
            <pc:docMk/>
            <pc:sldMk cId="4124775525" sldId="349"/>
            <ac:spMk id="4" creationId="{E5EA3185-C07F-4CE4-8D86-0117F2252C77}"/>
          </ac:spMkLst>
        </pc:spChg>
        <pc:spChg chg="del">
          <ac:chgData name="De Pooter Marijn" userId="634ff10e-5ce1-4de2-b291-de73628c3d81" providerId="ADAL" clId="{97B43214-AD45-4A3E-B7BD-9CBD7861C890}" dt="2020-11-13T18:57:19.952" v="7108" actId="478"/>
          <ac:spMkLst>
            <pc:docMk/>
            <pc:sldMk cId="4124775525" sldId="349"/>
            <ac:spMk id="28" creationId="{459CA83C-D2EF-4A66-A121-025C8E35EA5E}"/>
          </ac:spMkLst>
        </pc:spChg>
        <pc:spChg chg="mod">
          <ac:chgData name="De Pooter Marijn" userId="634ff10e-5ce1-4de2-b291-de73628c3d81" providerId="ADAL" clId="{97B43214-AD45-4A3E-B7BD-9CBD7861C890}" dt="2020-11-13T19:15:17.734" v="7684" actId="20577"/>
          <ac:spMkLst>
            <pc:docMk/>
            <pc:sldMk cId="4124775525" sldId="349"/>
            <ac:spMk id="40" creationId="{12384BFA-1254-4FE4-92BC-8F5C65E5A9F0}"/>
          </ac:spMkLst>
        </pc:spChg>
        <pc:picChg chg="add del mod">
          <ac:chgData name="De Pooter Marijn" userId="634ff10e-5ce1-4de2-b291-de73628c3d81" providerId="ADAL" clId="{97B43214-AD45-4A3E-B7BD-9CBD7861C890}" dt="2020-11-13T19:03:17.020" v="7205" actId="478"/>
          <ac:picMkLst>
            <pc:docMk/>
            <pc:sldMk cId="4124775525" sldId="349"/>
            <ac:picMk id="7" creationId="{3477FA7E-BB63-4D83-8DD1-98D7792893D0}"/>
          </ac:picMkLst>
        </pc:picChg>
      </pc:sldChg>
      <pc:sldChg chg="addSp delSp modSp add mod delAnim modAnim modNotesTx">
        <pc:chgData name="De Pooter Marijn" userId="634ff10e-5ce1-4de2-b291-de73628c3d81" providerId="ADAL" clId="{97B43214-AD45-4A3E-B7BD-9CBD7861C890}" dt="2020-11-14T13:21:34.023" v="9362"/>
        <pc:sldMkLst>
          <pc:docMk/>
          <pc:sldMk cId="792483957" sldId="350"/>
        </pc:sldMkLst>
        <pc:spChg chg="add mod">
          <ac:chgData name="De Pooter Marijn" userId="634ff10e-5ce1-4de2-b291-de73628c3d81" providerId="ADAL" clId="{97B43214-AD45-4A3E-B7BD-9CBD7861C890}" dt="2020-11-13T19:07:45.149" v="7261" actId="1035"/>
          <ac:spMkLst>
            <pc:docMk/>
            <pc:sldMk cId="792483957" sldId="350"/>
            <ac:spMk id="11" creationId="{ED978ADD-53BC-41AA-8136-E967563CEFF9}"/>
          </ac:spMkLst>
        </pc:spChg>
        <pc:spChg chg="add mod">
          <ac:chgData name="De Pooter Marijn" userId="634ff10e-5ce1-4de2-b291-de73628c3d81" providerId="ADAL" clId="{97B43214-AD45-4A3E-B7BD-9CBD7861C890}" dt="2020-11-13T19:13:41.185" v="7683" actId="14100"/>
          <ac:spMkLst>
            <pc:docMk/>
            <pc:sldMk cId="792483957" sldId="350"/>
            <ac:spMk id="12" creationId="{6CAA958C-EFB0-4000-82EC-D56D04B6C77C}"/>
          </ac:spMkLst>
        </pc:spChg>
        <pc:spChg chg="add mod">
          <ac:chgData name="De Pooter Marijn" userId="634ff10e-5ce1-4de2-b291-de73628c3d81" providerId="ADAL" clId="{97B43214-AD45-4A3E-B7BD-9CBD7861C890}" dt="2020-11-13T19:10:32.434" v="7314" actId="207"/>
          <ac:spMkLst>
            <pc:docMk/>
            <pc:sldMk cId="792483957" sldId="350"/>
            <ac:spMk id="15" creationId="{BEE1706C-045F-44ED-BACA-F39B84342110}"/>
          </ac:spMkLst>
        </pc:spChg>
        <pc:spChg chg="add mod">
          <ac:chgData name="De Pooter Marijn" userId="634ff10e-5ce1-4de2-b291-de73628c3d81" providerId="ADAL" clId="{97B43214-AD45-4A3E-B7BD-9CBD7861C890}" dt="2020-11-13T19:10:42.377" v="7330" actId="14100"/>
          <ac:spMkLst>
            <pc:docMk/>
            <pc:sldMk cId="792483957" sldId="350"/>
            <ac:spMk id="16" creationId="{BC6C7F79-497C-4451-A24A-E943B9CD0854}"/>
          </ac:spMkLst>
        </pc:spChg>
        <pc:spChg chg="add mod">
          <ac:chgData name="De Pooter Marijn" userId="634ff10e-5ce1-4de2-b291-de73628c3d81" providerId="ADAL" clId="{97B43214-AD45-4A3E-B7BD-9CBD7861C890}" dt="2020-11-13T19:10:58.449" v="7334" actId="207"/>
          <ac:spMkLst>
            <pc:docMk/>
            <pc:sldMk cId="792483957" sldId="350"/>
            <ac:spMk id="17" creationId="{162454E6-CFE3-48B2-BC96-8E3895A0F07E}"/>
          </ac:spMkLst>
        </pc:spChg>
        <pc:spChg chg="del mod">
          <ac:chgData name="De Pooter Marijn" userId="634ff10e-5ce1-4de2-b291-de73628c3d81" providerId="ADAL" clId="{97B43214-AD45-4A3E-B7BD-9CBD7861C890}" dt="2020-11-13T19:05:15.067" v="7249" actId="478"/>
          <ac:spMkLst>
            <pc:docMk/>
            <pc:sldMk cId="792483957" sldId="350"/>
            <ac:spMk id="40" creationId="{12384BFA-1254-4FE4-92BC-8F5C65E5A9F0}"/>
          </ac:spMkLst>
        </pc:spChg>
        <pc:picChg chg="add del mod">
          <ac:chgData name="De Pooter Marijn" userId="634ff10e-5ce1-4de2-b291-de73628c3d81" providerId="ADAL" clId="{97B43214-AD45-4A3E-B7BD-9CBD7861C890}" dt="2020-11-13T19:06:49.853" v="7255" actId="478"/>
          <ac:picMkLst>
            <pc:docMk/>
            <pc:sldMk cId="792483957" sldId="350"/>
            <ac:picMk id="5" creationId="{F40A6DCF-726E-45FB-A2C4-9EC6BCF561D3}"/>
          </ac:picMkLst>
        </pc:picChg>
        <pc:picChg chg="add mod">
          <ac:chgData name="De Pooter Marijn" userId="634ff10e-5ce1-4de2-b291-de73628c3d81" providerId="ADAL" clId="{97B43214-AD45-4A3E-B7BD-9CBD7861C890}" dt="2020-11-13T19:08:47.577" v="7274" actId="14100"/>
          <ac:picMkLst>
            <pc:docMk/>
            <pc:sldMk cId="792483957" sldId="350"/>
            <ac:picMk id="8" creationId="{461DDABF-CEFD-43AB-B10E-2D3A5C7761D9}"/>
          </ac:picMkLst>
        </pc:picChg>
        <pc:picChg chg="add mod">
          <ac:chgData name="De Pooter Marijn" userId="634ff10e-5ce1-4de2-b291-de73628c3d81" providerId="ADAL" clId="{97B43214-AD45-4A3E-B7BD-9CBD7861C890}" dt="2020-11-13T19:08:44.225" v="7273" actId="14100"/>
          <ac:picMkLst>
            <pc:docMk/>
            <pc:sldMk cId="792483957" sldId="350"/>
            <ac:picMk id="10" creationId="{3C729453-3B14-4A5C-A4D5-A98B696EA423}"/>
          </ac:picMkLst>
        </pc:picChg>
        <pc:cxnChg chg="add">
          <ac:chgData name="De Pooter Marijn" userId="634ff10e-5ce1-4de2-b291-de73628c3d81" providerId="ADAL" clId="{97B43214-AD45-4A3E-B7BD-9CBD7861C890}" dt="2020-11-13T19:08:53.506" v="7275" actId="11529"/>
          <ac:cxnSpMkLst>
            <pc:docMk/>
            <pc:sldMk cId="792483957" sldId="350"/>
            <ac:cxnSpMk id="14" creationId="{9C2925C7-DF14-4F3E-ACB8-96F35ECE14BA}"/>
          </ac:cxnSpMkLst>
        </pc:cxnChg>
      </pc:sldChg>
      <pc:sldChg chg="add del">
        <pc:chgData name="De Pooter Marijn" userId="634ff10e-5ce1-4de2-b291-de73628c3d81" providerId="ADAL" clId="{97B43214-AD45-4A3E-B7BD-9CBD7861C890}" dt="2020-11-13T19:13:35.477" v="7682" actId="47"/>
        <pc:sldMkLst>
          <pc:docMk/>
          <pc:sldMk cId="610771577" sldId="351"/>
        </pc:sldMkLst>
      </pc:sldChg>
      <pc:sldChg chg="addSp delSp modSp add mod delAnim modAnim modNotesTx">
        <pc:chgData name="De Pooter Marijn" userId="634ff10e-5ce1-4de2-b291-de73628c3d81" providerId="ADAL" clId="{97B43214-AD45-4A3E-B7BD-9CBD7861C890}" dt="2020-11-13T19:24:12.871" v="7963" actId="1035"/>
        <pc:sldMkLst>
          <pc:docMk/>
          <pc:sldMk cId="3783826843" sldId="352"/>
        </pc:sldMkLst>
        <pc:spChg chg="add mod">
          <ac:chgData name="De Pooter Marijn" userId="634ff10e-5ce1-4de2-b291-de73628c3d81" providerId="ADAL" clId="{97B43214-AD45-4A3E-B7BD-9CBD7861C890}" dt="2020-11-13T19:18:08.283" v="7869" actId="14100"/>
          <ac:spMkLst>
            <pc:docMk/>
            <pc:sldMk cId="3783826843" sldId="352"/>
            <ac:spMk id="7" creationId="{D9EC9950-D389-4D2F-A385-AB0D8DB7A076}"/>
          </ac:spMkLst>
        </pc:spChg>
        <pc:spChg chg="add mod">
          <ac:chgData name="De Pooter Marijn" userId="634ff10e-5ce1-4de2-b291-de73628c3d81" providerId="ADAL" clId="{97B43214-AD45-4A3E-B7BD-9CBD7861C890}" dt="2020-11-13T19:18:35.057" v="7905" actId="14100"/>
          <ac:spMkLst>
            <pc:docMk/>
            <pc:sldMk cId="3783826843" sldId="352"/>
            <ac:spMk id="9" creationId="{8DDAE129-2ADF-46BD-A36A-0B0F77DE641B}"/>
          </ac:spMkLst>
        </pc:spChg>
        <pc:spChg chg="del">
          <ac:chgData name="De Pooter Marijn" userId="634ff10e-5ce1-4de2-b291-de73628c3d81" providerId="ADAL" clId="{97B43214-AD45-4A3E-B7BD-9CBD7861C890}" dt="2020-11-13T19:12:36.037" v="7597" actId="478"/>
          <ac:spMkLst>
            <pc:docMk/>
            <pc:sldMk cId="3783826843" sldId="352"/>
            <ac:spMk id="11" creationId="{ED978ADD-53BC-41AA-8136-E967563CEFF9}"/>
          </ac:spMkLst>
        </pc:spChg>
        <pc:spChg chg="mod">
          <ac:chgData name="De Pooter Marijn" userId="634ff10e-5ce1-4de2-b291-de73628c3d81" providerId="ADAL" clId="{97B43214-AD45-4A3E-B7BD-9CBD7861C890}" dt="2020-11-13T19:13:09.329" v="7678" actId="14100"/>
          <ac:spMkLst>
            <pc:docMk/>
            <pc:sldMk cId="3783826843" sldId="352"/>
            <ac:spMk id="12" creationId="{6CAA958C-EFB0-4000-82EC-D56D04B6C77C}"/>
          </ac:spMkLst>
        </pc:spChg>
        <pc:spChg chg="add mod">
          <ac:chgData name="De Pooter Marijn" userId="634ff10e-5ce1-4de2-b291-de73628c3d81" providerId="ADAL" clId="{97B43214-AD45-4A3E-B7BD-9CBD7861C890}" dt="2020-11-13T19:18:54.161" v="7908" actId="14100"/>
          <ac:spMkLst>
            <pc:docMk/>
            <pc:sldMk cId="3783826843" sldId="352"/>
            <ac:spMk id="13" creationId="{112CA649-2532-450C-A3AD-524822A5B1A8}"/>
          </ac:spMkLst>
        </pc:spChg>
        <pc:spChg chg="mod">
          <ac:chgData name="De Pooter Marijn" userId="634ff10e-5ce1-4de2-b291-de73628c3d81" providerId="ADAL" clId="{97B43214-AD45-4A3E-B7BD-9CBD7861C890}" dt="2020-11-13T19:12:57.822" v="7677" actId="1038"/>
          <ac:spMkLst>
            <pc:docMk/>
            <pc:sldMk cId="3783826843" sldId="352"/>
            <ac:spMk id="15" creationId="{BEE1706C-045F-44ED-BACA-F39B84342110}"/>
          </ac:spMkLst>
        </pc:spChg>
        <pc:spChg chg="mod">
          <ac:chgData name="De Pooter Marijn" userId="634ff10e-5ce1-4de2-b291-de73628c3d81" providerId="ADAL" clId="{97B43214-AD45-4A3E-B7BD-9CBD7861C890}" dt="2020-11-13T19:12:57.822" v="7677" actId="1038"/>
          <ac:spMkLst>
            <pc:docMk/>
            <pc:sldMk cId="3783826843" sldId="352"/>
            <ac:spMk id="16" creationId="{BC6C7F79-497C-4451-A24A-E943B9CD0854}"/>
          </ac:spMkLst>
        </pc:spChg>
        <pc:spChg chg="mod">
          <ac:chgData name="De Pooter Marijn" userId="634ff10e-5ce1-4de2-b291-de73628c3d81" providerId="ADAL" clId="{97B43214-AD45-4A3E-B7BD-9CBD7861C890}" dt="2020-11-13T19:12:57.822" v="7677" actId="1038"/>
          <ac:spMkLst>
            <pc:docMk/>
            <pc:sldMk cId="3783826843" sldId="352"/>
            <ac:spMk id="17" creationId="{162454E6-CFE3-48B2-BC96-8E3895A0F07E}"/>
          </ac:spMkLst>
        </pc:spChg>
        <pc:spChg chg="add mod">
          <ac:chgData name="De Pooter Marijn" userId="634ff10e-5ce1-4de2-b291-de73628c3d81" providerId="ADAL" clId="{97B43214-AD45-4A3E-B7BD-9CBD7861C890}" dt="2020-11-13T19:16:46.881" v="7692" actId="1076"/>
          <ac:spMkLst>
            <pc:docMk/>
            <pc:sldMk cId="3783826843" sldId="352"/>
            <ac:spMk id="18" creationId="{C8EDD36D-6A01-4164-B8E5-CC6CE30183E8}"/>
          </ac:spMkLst>
        </pc:spChg>
        <pc:spChg chg="add mod">
          <ac:chgData name="De Pooter Marijn" userId="634ff10e-5ce1-4de2-b291-de73628c3d81" providerId="ADAL" clId="{97B43214-AD45-4A3E-B7BD-9CBD7861C890}" dt="2020-11-13T19:23:53.240" v="7958" actId="1036"/>
          <ac:spMkLst>
            <pc:docMk/>
            <pc:sldMk cId="3783826843" sldId="352"/>
            <ac:spMk id="19" creationId="{CB8C105D-7749-4340-8E41-8350663F02FD}"/>
          </ac:spMkLst>
        </pc:spChg>
        <pc:spChg chg="add mod">
          <ac:chgData name="De Pooter Marijn" userId="634ff10e-5ce1-4de2-b291-de73628c3d81" providerId="ADAL" clId="{97B43214-AD45-4A3E-B7BD-9CBD7861C890}" dt="2020-11-13T19:24:07.392" v="7962" actId="1035"/>
          <ac:spMkLst>
            <pc:docMk/>
            <pc:sldMk cId="3783826843" sldId="352"/>
            <ac:spMk id="20" creationId="{F9044347-50E5-448E-8662-B17D1B603CE5}"/>
          </ac:spMkLst>
        </pc:spChg>
        <pc:spChg chg="add mod">
          <ac:chgData name="De Pooter Marijn" userId="634ff10e-5ce1-4de2-b291-de73628c3d81" providerId="ADAL" clId="{97B43214-AD45-4A3E-B7BD-9CBD7861C890}" dt="2020-11-13T19:24:12.871" v="7963" actId="1035"/>
          <ac:spMkLst>
            <pc:docMk/>
            <pc:sldMk cId="3783826843" sldId="352"/>
            <ac:spMk id="22" creationId="{04F841DE-9ED8-4AA1-AE81-B1C94080021B}"/>
          </ac:spMkLst>
        </pc:spChg>
        <pc:spChg chg="add mod">
          <ac:chgData name="De Pooter Marijn" userId="634ff10e-5ce1-4de2-b291-de73628c3d81" providerId="ADAL" clId="{97B43214-AD45-4A3E-B7BD-9CBD7861C890}" dt="2020-11-13T19:20:10.592" v="7924" actId="1076"/>
          <ac:spMkLst>
            <pc:docMk/>
            <pc:sldMk cId="3783826843" sldId="352"/>
            <ac:spMk id="24" creationId="{076BE10E-9DE4-4A53-9641-AD66E9E541D1}"/>
          </ac:spMkLst>
        </pc:spChg>
        <pc:picChg chg="add mod">
          <ac:chgData name="De Pooter Marijn" userId="634ff10e-5ce1-4de2-b291-de73628c3d81" providerId="ADAL" clId="{97B43214-AD45-4A3E-B7BD-9CBD7861C890}" dt="2020-11-13T19:16:49.753" v="7693" actId="1076"/>
          <ac:picMkLst>
            <pc:docMk/>
            <pc:sldMk cId="3783826843" sldId="352"/>
            <ac:picMk id="5" creationId="{4C27B421-A6C2-49F8-8506-606D6FC81BD0}"/>
          </ac:picMkLst>
        </pc:picChg>
        <pc:picChg chg="mod">
          <ac:chgData name="De Pooter Marijn" userId="634ff10e-5ce1-4de2-b291-de73628c3d81" providerId="ADAL" clId="{97B43214-AD45-4A3E-B7BD-9CBD7861C890}" dt="2020-11-13T19:12:57.822" v="7677" actId="1038"/>
          <ac:picMkLst>
            <pc:docMk/>
            <pc:sldMk cId="3783826843" sldId="352"/>
            <ac:picMk id="8" creationId="{461DDABF-CEFD-43AB-B10E-2D3A5C7761D9}"/>
          </ac:picMkLst>
        </pc:picChg>
        <pc:picChg chg="del">
          <ac:chgData name="De Pooter Marijn" userId="634ff10e-5ce1-4de2-b291-de73628c3d81" providerId="ADAL" clId="{97B43214-AD45-4A3E-B7BD-9CBD7861C890}" dt="2020-11-13T19:12:36.037" v="7597" actId="478"/>
          <ac:picMkLst>
            <pc:docMk/>
            <pc:sldMk cId="3783826843" sldId="352"/>
            <ac:picMk id="10" creationId="{3C729453-3B14-4A5C-A4D5-A98B696EA423}"/>
          </ac:picMkLst>
        </pc:picChg>
        <pc:cxnChg chg="del mod">
          <ac:chgData name="De Pooter Marijn" userId="634ff10e-5ce1-4de2-b291-de73628c3d81" providerId="ADAL" clId="{97B43214-AD45-4A3E-B7BD-9CBD7861C890}" dt="2020-11-13T19:12:36.037" v="7597" actId="478"/>
          <ac:cxnSpMkLst>
            <pc:docMk/>
            <pc:sldMk cId="3783826843" sldId="352"/>
            <ac:cxnSpMk id="14" creationId="{9C2925C7-DF14-4F3E-ACB8-96F35ECE14BA}"/>
          </ac:cxnSpMkLst>
        </pc:cxnChg>
        <pc:cxnChg chg="add del mod">
          <ac:chgData name="De Pooter Marijn" userId="634ff10e-5ce1-4de2-b291-de73628c3d81" providerId="ADAL" clId="{97B43214-AD45-4A3E-B7BD-9CBD7861C890}" dt="2020-11-13T19:21:31.289" v="7935" actId="478"/>
          <ac:cxnSpMkLst>
            <pc:docMk/>
            <pc:sldMk cId="3783826843" sldId="352"/>
            <ac:cxnSpMk id="28" creationId="{0A0E23BE-152B-4859-9F85-26D7A66B7046}"/>
          </ac:cxnSpMkLst>
        </pc:cxnChg>
        <pc:cxnChg chg="add del mod">
          <ac:chgData name="De Pooter Marijn" userId="634ff10e-5ce1-4de2-b291-de73628c3d81" providerId="ADAL" clId="{97B43214-AD45-4A3E-B7BD-9CBD7861C890}" dt="2020-11-13T19:21:28.564" v="7934" actId="478"/>
          <ac:cxnSpMkLst>
            <pc:docMk/>
            <pc:sldMk cId="3783826843" sldId="352"/>
            <ac:cxnSpMk id="34" creationId="{B1FCD595-C056-4673-AEC5-EB4BF0A87357}"/>
          </ac:cxnSpMkLst>
        </pc:cxnChg>
        <pc:cxnChg chg="add del mod">
          <ac:chgData name="De Pooter Marijn" userId="634ff10e-5ce1-4de2-b291-de73628c3d81" providerId="ADAL" clId="{97B43214-AD45-4A3E-B7BD-9CBD7861C890}" dt="2020-11-13T19:21:33.996" v="7936" actId="478"/>
          <ac:cxnSpMkLst>
            <pc:docMk/>
            <pc:sldMk cId="3783826843" sldId="352"/>
            <ac:cxnSpMk id="36" creationId="{5ED0101E-AB0A-4357-AD11-B162986812EE}"/>
          </ac:cxnSpMkLst>
        </pc:cxnChg>
      </pc:sldChg>
      <pc:sldChg chg="modSp add mod ord modAnim">
        <pc:chgData name="De Pooter Marijn" userId="634ff10e-5ce1-4de2-b291-de73628c3d81" providerId="ADAL" clId="{97B43214-AD45-4A3E-B7BD-9CBD7861C890}" dt="2020-11-13T19:29:27.433" v="8092" actId="20577"/>
        <pc:sldMkLst>
          <pc:docMk/>
          <pc:sldMk cId="3118449851" sldId="353"/>
        </pc:sldMkLst>
        <pc:spChg chg="mod">
          <ac:chgData name="De Pooter Marijn" userId="634ff10e-5ce1-4de2-b291-de73628c3d81" providerId="ADAL" clId="{97B43214-AD45-4A3E-B7BD-9CBD7861C890}" dt="2020-11-13T19:28:03.067" v="8021" actId="20577"/>
          <ac:spMkLst>
            <pc:docMk/>
            <pc:sldMk cId="3118449851" sldId="353"/>
            <ac:spMk id="3" creationId="{597FBC9F-D889-4EA4-A6A8-29CA692BB070}"/>
          </ac:spMkLst>
        </pc:spChg>
        <pc:spChg chg="mod">
          <ac:chgData name="De Pooter Marijn" userId="634ff10e-5ce1-4de2-b291-de73628c3d81" providerId="ADAL" clId="{97B43214-AD45-4A3E-B7BD-9CBD7861C890}" dt="2020-11-13T19:29:27.433" v="8092" actId="20577"/>
          <ac:spMkLst>
            <pc:docMk/>
            <pc:sldMk cId="3118449851" sldId="353"/>
            <ac:spMk id="40" creationId="{12384BFA-1254-4FE4-92BC-8F5C65E5A9F0}"/>
          </ac:spMkLst>
        </pc:spChg>
      </pc:sldChg>
      <pc:sldChg chg="modSp add mod">
        <pc:chgData name="De Pooter Marijn" userId="634ff10e-5ce1-4de2-b291-de73628c3d81" providerId="ADAL" clId="{97B43214-AD45-4A3E-B7BD-9CBD7861C890}" dt="2020-11-13T19:32:58.262" v="8118" actId="6549"/>
        <pc:sldMkLst>
          <pc:docMk/>
          <pc:sldMk cId="3958700686" sldId="354"/>
        </pc:sldMkLst>
        <pc:spChg chg="mod">
          <ac:chgData name="De Pooter Marijn" userId="634ff10e-5ce1-4de2-b291-de73628c3d81" providerId="ADAL" clId="{97B43214-AD45-4A3E-B7BD-9CBD7861C890}" dt="2020-11-13T19:32:03.880" v="8107" actId="20577"/>
          <ac:spMkLst>
            <pc:docMk/>
            <pc:sldMk cId="3958700686" sldId="354"/>
            <ac:spMk id="3" creationId="{597FBC9F-D889-4EA4-A6A8-29CA692BB070}"/>
          </ac:spMkLst>
        </pc:spChg>
        <pc:spChg chg="mod">
          <ac:chgData name="De Pooter Marijn" userId="634ff10e-5ce1-4de2-b291-de73628c3d81" providerId="ADAL" clId="{97B43214-AD45-4A3E-B7BD-9CBD7861C890}" dt="2020-11-13T19:32:58.262" v="8118" actId="6549"/>
          <ac:spMkLst>
            <pc:docMk/>
            <pc:sldMk cId="3958700686" sldId="354"/>
            <ac:spMk id="40" creationId="{12384BFA-1254-4FE4-92BC-8F5C65E5A9F0}"/>
          </ac:spMkLst>
        </pc:spChg>
      </pc:sldChg>
      <pc:sldChg chg="modSp add mod ord">
        <pc:chgData name="De Pooter Marijn" userId="634ff10e-5ce1-4de2-b291-de73628c3d81" providerId="ADAL" clId="{97B43214-AD45-4A3E-B7BD-9CBD7861C890}" dt="2020-11-13T19:36:06.560" v="8292" actId="20577"/>
        <pc:sldMkLst>
          <pc:docMk/>
          <pc:sldMk cId="2599994029" sldId="355"/>
        </pc:sldMkLst>
        <pc:spChg chg="mod">
          <ac:chgData name="De Pooter Marijn" userId="634ff10e-5ce1-4de2-b291-de73628c3d81" providerId="ADAL" clId="{97B43214-AD45-4A3E-B7BD-9CBD7861C890}" dt="2020-11-13T19:34:32.985" v="8145" actId="6549"/>
          <ac:spMkLst>
            <pc:docMk/>
            <pc:sldMk cId="2599994029" sldId="355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9:34:45.100" v="8146"/>
          <ac:spMkLst>
            <pc:docMk/>
            <pc:sldMk cId="2599994029" sldId="355"/>
            <ac:spMk id="3" creationId="{4ECABE3C-BC33-8245-822C-EE2D7505A266}"/>
          </ac:spMkLst>
        </pc:spChg>
        <pc:spChg chg="mod">
          <ac:chgData name="De Pooter Marijn" userId="634ff10e-5ce1-4de2-b291-de73628c3d81" providerId="ADAL" clId="{97B43214-AD45-4A3E-B7BD-9CBD7861C890}" dt="2020-11-13T19:36:06.560" v="8292" actId="20577"/>
          <ac:spMkLst>
            <pc:docMk/>
            <pc:sldMk cId="2599994029" sldId="355"/>
            <ac:spMk id="17" creationId="{59A442AF-4D9A-425D-8F23-652FFE19D466}"/>
          </ac:spMkLst>
        </pc:spChg>
      </pc:sldChg>
      <pc:sldChg chg="modSp add del mod ord">
        <pc:chgData name="De Pooter Marijn" userId="634ff10e-5ce1-4de2-b291-de73628c3d81" providerId="ADAL" clId="{97B43214-AD45-4A3E-B7BD-9CBD7861C890}" dt="2020-11-13T19:34:18.711" v="8133" actId="47"/>
        <pc:sldMkLst>
          <pc:docMk/>
          <pc:sldMk cId="2658520939" sldId="355"/>
        </pc:sldMkLst>
        <pc:spChg chg="mod">
          <ac:chgData name="De Pooter Marijn" userId="634ff10e-5ce1-4de2-b291-de73628c3d81" providerId="ADAL" clId="{97B43214-AD45-4A3E-B7BD-9CBD7861C890}" dt="2020-11-13T19:34:05.623" v="8130" actId="6549"/>
          <ac:spMkLst>
            <pc:docMk/>
            <pc:sldMk cId="2658520939" sldId="355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3T19:34:13.028" v="8132" actId="113"/>
          <ac:spMkLst>
            <pc:docMk/>
            <pc:sldMk cId="2658520939" sldId="355"/>
            <ac:spMk id="29" creationId="{DEF9AD08-44CB-48E1-B629-6BA3D5E63D6A}"/>
          </ac:spMkLst>
        </pc:spChg>
      </pc:sldChg>
      <pc:sldChg chg="modSp add mod ord modNotesTx">
        <pc:chgData name="De Pooter Marijn" userId="634ff10e-5ce1-4de2-b291-de73628c3d81" providerId="ADAL" clId="{97B43214-AD45-4A3E-B7BD-9CBD7861C890}" dt="2020-11-14T13:07:31.625" v="8957" actId="20577"/>
        <pc:sldMkLst>
          <pc:docMk/>
          <pc:sldMk cId="2792349092" sldId="356"/>
        </pc:sldMkLst>
        <pc:spChg chg="mod">
          <ac:chgData name="De Pooter Marijn" userId="634ff10e-5ce1-4de2-b291-de73628c3d81" providerId="ADAL" clId="{97B43214-AD45-4A3E-B7BD-9CBD7861C890}" dt="2020-11-13T19:36:24.140" v="8304" actId="6549"/>
          <ac:spMkLst>
            <pc:docMk/>
            <pc:sldMk cId="2792349092" sldId="356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4T13:07:31.625" v="8957" actId="20577"/>
          <ac:spMkLst>
            <pc:docMk/>
            <pc:sldMk cId="2792349092" sldId="356"/>
            <ac:spMk id="3" creationId="{4ECABE3C-BC33-8245-822C-EE2D7505A266}"/>
          </ac:spMkLst>
        </pc:spChg>
      </pc:sldChg>
      <pc:sldChg chg="modSp add mod ord modAnim">
        <pc:chgData name="De Pooter Marijn" userId="634ff10e-5ce1-4de2-b291-de73628c3d81" providerId="ADAL" clId="{97B43214-AD45-4A3E-B7BD-9CBD7861C890}" dt="2020-11-14T13:13:55.369" v="9324" actId="1076"/>
        <pc:sldMkLst>
          <pc:docMk/>
          <pc:sldMk cId="1157608278" sldId="357"/>
        </pc:sldMkLst>
        <pc:spChg chg="mod">
          <ac:chgData name="De Pooter Marijn" userId="634ff10e-5ce1-4de2-b291-de73628c3d81" providerId="ADAL" clId="{97B43214-AD45-4A3E-B7BD-9CBD7861C890}" dt="2020-11-13T19:37:14.904" v="8317" actId="6549"/>
          <ac:spMkLst>
            <pc:docMk/>
            <pc:sldMk cId="1157608278" sldId="357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4T13:12:49.982" v="9321" actId="6549"/>
          <ac:spMkLst>
            <pc:docMk/>
            <pc:sldMk cId="1157608278" sldId="357"/>
            <ac:spMk id="3" creationId="{597FBC9F-D889-4EA4-A6A8-29CA692BB070}"/>
          </ac:spMkLst>
        </pc:spChg>
        <pc:spChg chg="mod">
          <ac:chgData name="De Pooter Marijn" userId="634ff10e-5ce1-4de2-b291-de73628c3d81" providerId="ADAL" clId="{97B43214-AD45-4A3E-B7BD-9CBD7861C890}" dt="2020-11-14T13:13:55.369" v="9324" actId="1076"/>
          <ac:spMkLst>
            <pc:docMk/>
            <pc:sldMk cId="1157608278" sldId="357"/>
            <ac:spMk id="40" creationId="{12384BFA-1254-4FE4-92BC-8F5C65E5A9F0}"/>
          </ac:spMkLst>
        </pc:spChg>
      </pc:sldChg>
      <pc:sldChg chg="addSp delSp modSp add mod ord delAnim modAnim modNotesTx">
        <pc:chgData name="De Pooter Marijn" userId="634ff10e-5ce1-4de2-b291-de73628c3d81" providerId="ADAL" clId="{97B43214-AD45-4A3E-B7BD-9CBD7861C890}" dt="2020-11-15T09:57:41.291" v="9365" actId="692"/>
        <pc:sldMkLst>
          <pc:docMk/>
          <pc:sldMk cId="1416452215" sldId="358"/>
        </pc:sldMkLst>
        <pc:spChg chg="mod">
          <ac:chgData name="De Pooter Marijn" userId="634ff10e-5ce1-4de2-b291-de73628c3d81" providerId="ADAL" clId="{97B43214-AD45-4A3E-B7BD-9CBD7861C890}" dt="2020-11-14T13:17:53.470" v="9358" actId="20577"/>
          <ac:spMkLst>
            <pc:docMk/>
            <pc:sldMk cId="1416452215" sldId="358"/>
            <ac:spMk id="2" creationId="{E86959B1-3923-4945-A1AB-86C646A4550E}"/>
          </ac:spMkLst>
        </pc:spChg>
        <pc:spChg chg="mod">
          <ac:chgData name="De Pooter Marijn" userId="634ff10e-5ce1-4de2-b291-de73628c3d81" providerId="ADAL" clId="{97B43214-AD45-4A3E-B7BD-9CBD7861C890}" dt="2020-11-14T13:13:04.945" v="9322"/>
          <ac:spMkLst>
            <pc:docMk/>
            <pc:sldMk cId="1416452215" sldId="358"/>
            <ac:spMk id="3" creationId="{597FBC9F-D889-4EA4-A6A8-29CA692BB070}"/>
          </ac:spMkLst>
        </pc:spChg>
        <pc:spChg chg="del">
          <ac:chgData name="De Pooter Marijn" userId="634ff10e-5ce1-4de2-b291-de73628c3d81" providerId="ADAL" clId="{97B43214-AD45-4A3E-B7BD-9CBD7861C890}" dt="2020-11-14T13:09:57.519" v="8977" actId="478"/>
          <ac:spMkLst>
            <pc:docMk/>
            <pc:sldMk cId="1416452215" sldId="358"/>
            <ac:spMk id="7" creationId="{D9EC9950-D389-4D2F-A385-AB0D8DB7A076}"/>
          </ac:spMkLst>
        </pc:spChg>
        <pc:spChg chg="mod">
          <ac:chgData name="De Pooter Marijn" userId="634ff10e-5ce1-4de2-b291-de73628c3d81" providerId="ADAL" clId="{97B43214-AD45-4A3E-B7BD-9CBD7861C890}" dt="2020-11-14T13:10:02.900" v="8993" actId="1035"/>
          <ac:spMkLst>
            <pc:docMk/>
            <pc:sldMk cId="1416452215" sldId="358"/>
            <ac:spMk id="9" creationId="{8DDAE129-2ADF-46BD-A36A-0B0F77DE641B}"/>
          </ac:spMkLst>
        </pc:spChg>
        <pc:spChg chg="mod">
          <ac:chgData name="De Pooter Marijn" userId="634ff10e-5ce1-4de2-b291-de73628c3d81" providerId="ADAL" clId="{97B43214-AD45-4A3E-B7BD-9CBD7861C890}" dt="2020-11-14T13:10:11.589" v="9003" actId="1035"/>
          <ac:spMkLst>
            <pc:docMk/>
            <pc:sldMk cId="1416452215" sldId="358"/>
            <ac:spMk id="13" creationId="{112CA649-2532-450C-A3AD-524822A5B1A8}"/>
          </ac:spMkLst>
        </pc:spChg>
        <pc:spChg chg="del">
          <ac:chgData name="De Pooter Marijn" userId="634ff10e-5ce1-4de2-b291-de73628c3d81" providerId="ADAL" clId="{97B43214-AD45-4A3E-B7BD-9CBD7861C890}" dt="2020-11-14T13:14:13.459" v="9325" actId="478"/>
          <ac:spMkLst>
            <pc:docMk/>
            <pc:sldMk cId="1416452215" sldId="358"/>
            <ac:spMk id="15" creationId="{BEE1706C-045F-44ED-BACA-F39B84342110}"/>
          </ac:spMkLst>
        </pc:spChg>
        <pc:spChg chg="mod">
          <ac:chgData name="De Pooter Marijn" userId="634ff10e-5ce1-4de2-b291-de73628c3d81" providerId="ADAL" clId="{97B43214-AD45-4A3E-B7BD-9CBD7861C890}" dt="2020-11-14T13:10:16.623" v="9004" actId="14100"/>
          <ac:spMkLst>
            <pc:docMk/>
            <pc:sldMk cId="1416452215" sldId="358"/>
            <ac:spMk id="18" creationId="{C8EDD36D-6A01-4164-B8E5-CC6CE30183E8}"/>
          </ac:spMkLst>
        </pc:spChg>
        <pc:spChg chg="del">
          <ac:chgData name="De Pooter Marijn" userId="634ff10e-5ce1-4de2-b291-de73628c3d81" providerId="ADAL" clId="{97B43214-AD45-4A3E-B7BD-9CBD7861C890}" dt="2020-11-14T13:14:15.818" v="9326" actId="478"/>
          <ac:spMkLst>
            <pc:docMk/>
            <pc:sldMk cId="1416452215" sldId="358"/>
            <ac:spMk id="19" creationId="{CB8C105D-7749-4340-8E41-8350663F02FD}"/>
          </ac:spMkLst>
        </pc:spChg>
        <pc:picChg chg="del">
          <ac:chgData name="De Pooter Marijn" userId="634ff10e-5ce1-4de2-b291-de73628c3d81" providerId="ADAL" clId="{97B43214-AD45-4A3E-B7BD-9CBD7861C890}" dt="2020-11-14T13:09:26.594" v="8959" actId="478"/>
          <ac:picMkLst>
            <pc:docMk/>
            <pc:sldMk cId="1416452215" sldId="358"/>
            <ac:picMk id="5" creationId="{4C27B421-A6C2-49F8-8506-606D6FC81BD0}"/>
          </ac:picMkLst>
        </pc:picChg>
        <pc:picChg chg="add mod ord">
          <ac:chgData name="De Pooter Marijn" userId="634ff10e-5ce1-4de2-b291-de73628c3d81" providerId="ADAL" clId="{97B43214-AD45-4A3E-B7BD-9CBD7861C890}" dt="2020-11-15T09:57:41.291" v="9365" actId="692"/>
          <ac:picMkLst>
            <pc:docMk/>
            <pc:sldMk cId="1416452215" sldId="358"/>
            <ac:picMk id="10" creationId="{0DE0BF80-DEE9-4D36-84CB-4482F254B82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AF93D-7AA4-244E-8847-3CF83E614FD0}" type="datetimeFigureOut">
              <a:rPr lang="nl-BE" smtClean="0"/>
              <a:t>15/11/2020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4D53E-F23C-2C46-909A-8DE9A99B2E5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753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635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190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1781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64810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Omwille van het aantal records in de tabel kan de volledige inhoud niet getoond worden in dit voorbeeld.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Hierdoor is het niet mogelijk om aan de linkerkant het effectieve aantal records te tonen per groep waarvoor het aantal hoger ligt dan 5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8934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8178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96214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Het 2</a:t>
            </a:r>
            <a:r>
              <a:rPr lang="nl-BE" baseline="30000" dirty="0"/>
              <a:t>de</a:t>
            </a:r>
            <a:r>
              <a:rPr lang="nl-BE" dirty="0"/>
              <a:t> voorbeeld werkt als volgt: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De rij-index is altijd zero-</a:t>
            </a:r>
            <a:r>
              <a:rPr lang="nl-BE" dirty="0" err="1"/>
              <a:t>based</a:t>
            </a:r>
            <a:r>
              <a:rPr lang="nl-BE" dirty="0"/>
              <a:t>. De eerste rij heeft dus rij-index 0.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Als je telkens per 10 rijen ophaalt gaat de eerste pagina van 0-9, de 2</a:t>
            </a:r>
            <a:r>
              <a:rPr lang="nl-BE" baseline="30000" dirty="0"/>
              <a:t>de</a:t>
            </a:r>
            <a:r>
              <a:rPr lang="nl-BE" dirty="0"/>
              <a:t> pagina van 10-19, de 3</a:t>
            </a:r>
            <a:r>
              <a:rPr lang="nl-BE" baseline="30000" dirty="0"/>
              <a:t>de</a:t>
            </a:r>
            <a:r>
              <a:rPr lang="nl-BE" dirty="0"/>
              <a:t> pagina van 20-29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BE" dirty="0"/>
              <a:t>We starten dus vanaf offset (rij-index) 20 om de 3</a:t>
            </a:r>
            <a:r>
              <a:rPr lang="nl-BE" baseline="30000" dirty="0"/>
              <a:t>de</a:t>
            </a:r>
            <a:r>
              <a:rPr lang="nl-BE" dirty="0"/>
              <a:t> pagina van 10 rijen op te halen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5727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Het mechanisme is dus bijna gelijkaardig als bij het gewoon berekenen van aggregaten in een volledige tabel.</a:t>
            </a:r>
            <a:br>
              <a:rPr lang="nl-BE" dirty="0"/>
            </a:br>
            <a:r>
              <a:rPr lang="nl-BE" dirty="0"/>
              <a:t>Het enige verschil is dat dit nu per groep gebeurt i.p.v. ineens voor de volledige tabel.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7823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3613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Omwille van het aantal records in de tabel kan de volledige inhoud niet getoond worden in dit voorbeeld.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GROUP BY groepeert dus alles op basis van het criterium, in dit geval de waarde in kolom uitgever.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4696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Omwille van het aantal records in de tabel kan de volledige inhoud niet getoond worden in dit voorbeeld.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GROUP BY groepeert dus alles op basis van het criterium, in dit geval de waarde in kolom uitgever.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Daarna wordt per groep de eerste rij van de groep aangeboden aan de SELECT component waarna onmiddellijk enkel de aggregaten berekend worden voor de groep.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9846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7441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04" y="837211"/>
            <a:ext cx="5572496" cy="1280758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04" y="2272349"/>
            <a:ext cx="5572496" cy="68739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814" y="2356261"/>
            <a:ext cx="3111335" cy="2787238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15/11/2020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246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56262"/>
            <a:ext cx="3111335" cy="2787238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9" y="653143"/>
            <a:ext cx="5577326" cy="1465466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2274676"/>
            <a:ext cx="5577326" cy="73635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3955" y="4767263"/>
            <a:ext cx="81420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788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15/11/2020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027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7886700" cy="450551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2050"/>
            <a:ext cx="3868340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95947"/>
            <a:ext cx="3868340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42050"/>
            <a:ext cx="3887391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95947"/>
            <a:ext cx="3887391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15/11/2020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386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15/11/2020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813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15/11/2020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163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69636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07893"/>
            <a:ext cx="4629150" cy="398789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29918"/>
            <a:ext cx="2949178" cy="31718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15/11/2020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8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0245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07893"/>
            <a:ext cx="4629150" cy="398789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35034"/>
            <a:ext cx="2949178" cy="316670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15/11/2020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68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7892"/>
            <a:ext cx="7886700" cy="4505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3999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4767263"/>
            <a:ext cx="7243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15/11/2020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3195" y="4767263"/>
            <a:ext cx="514795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1148" y="4767263"/>
            <a:ext cx="8142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3803130"/>
            <a:ext cx="1498060" cy="13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1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BF0F-6BE8-144A-8B1D-FEA389BEDB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0"/>
              <a:t>Databases</a:t>
            </a:r>
            <a:endParaRPr lang="nl-BE" b="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8B93E65-F2A0-4746-8795-CBCD758AB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Deel 8 - SELECT instructie </a:t>
            </a:r>
            <a:br>
              <a:rPr lang="nl-BE" dirty="0"/>
            </a:br>
            <a:r>
              <a:rPr lang="nl-BE" dirty="0"/>
              <a:t>	      Sorteren en groeperen</a:t>
            </a:r>
          </a:p>
        </p:txBody>
      </p:sp>
    </p:spTree>
    <p:extLst>
      <p:ext uri="{BB962C8B-B14F-4D97-AF65-F5344CB8AC3E}">
        <p14:creationId xmlns:p14="http://schemas.microsoft.com/office/powerpoint/2010/main" val="35816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10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8 - Oefenbundel 1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0587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28" y="653143"/>
            <a:ext cx="5755822" cy="1465466"/>
          </a:xfrm>
        </p:spPr>
        <p:txBody>
          <a:bodyPr/>
          <a:lstStyle/>
          <a:p>
            <a:r>
              <a:rPr lang="nl-BE" b="0" dirty="0"/>
              <a:t>ORDER BY component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6628" y="2274676"/>
            <a:ext cx="5843452" cy="736357"/>
          </a:xfrm>
        </p:spPr>
        <p:txBody>
          <a:bodyPr/>
          <a:lstStyle/>
          <a:p>
            <a:r>
              <a:rPr lang="nl-BE" dirty="0"/>
              <a:t>Rijen sorteren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11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83021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ORDER BY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12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63FB22AE-1BD3-49F6-AADE-8D7B6B15A800}"/>
              </a:ext>
            </a:extLst>
          </p:cNvPr>
          <p:cNvGrpSpPr/>
          <p:nvPr/>
        </p:nvGrpSpPr>
        <p:grpSpPr>
          <a:xfrm>
            <a:off x="720000" y="939998"/>
            <a:ext cx="7990864" cy="361638"/>
            <a:chOff x="720000" y="939998"/>
            <a:chExt cx="7990864" cy="36163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E8D357F1-C05A-4C7B-9A26-044180371AB8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36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2E30FC0-D7C4-4699-ACAB-6D0815E0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50884"/>
              <a:ext cx="195072" cy="176315"/>
            </a:xfrm>
            <a:prstGeom prst="rect">
              <a:avLst/>
            </a:prstGeom>
          </p:spPr>
        </p:pic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76B4054F-344A-43D1-8529-3E0C5F9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669D999-5C62-4378-A563-3D449F610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29795" y="1377257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Oplopen of aflopend sorteren op basis van 1 of meerdere kolommen</a:t>
            </a:r>
          </a:p>
        </p:txBody>
      </p:sp>
    </p:spTree>
    <p:extLst>
      <p:ext uri="{BB962C8B-B14F-4D97-AF65-F5344CB8AC3E}">
        <p14:creationId xmlns:p14="http://schemas.microsoft.com/office/powerpoint/2010/main" val="3595636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ORDER BY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13</a:t>
            </a:fld>
            <a:endParaRPr lang="nl-BE" dirty="0"/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AD34872D-63DB-47B8-8DE1-DB3059232B19}"/>
              </a:ext>
            </a:extLst>
          </p:cNvPr>
          <p:cNvGrpSpPr/>
          <p:nvPr/>
        </p:nvGrpSpPr>
        <p:grpSpPr>
          <a:xfrm>
            <a:off x="721148" y="939600"/>
            <a:ext cx="7990864" cy="400110"/>
            <a:chOff x="720000" y="939998"/>
            <a:chExt cx="7990864" cy="400110"/>
          </a:xfrm>
        </p:grpSpPr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7E644330-BCBC-48E4-99BD-44071367D322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Instructie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7EB390F8-6CA5-4AB3-82C9-95BCE1194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7888"/>
              <a:ext cx="195072" cy="156057"/>
            </a:xfrm>
            <a:prstGeom prst="rect">
              <a:avLst/>
            </a:prstGeom>
          </p:spPr>
        </p:pic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E37A08F3-C326-4B4E-A879-059DEE0AE152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CED349C2-CDAA-47F9-B98C-32D3E7B839F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DEF9AD08-44CB-48E1-B629-6BA3D5E63D6A}"/>
              </a:ext>
            </a:extLst>
          </p:cNvPr>
          <p:cNvSpPr txBox="1">
            <a:spLocks/>
          </p:cNvSpPr>
          <p:nvPr/>
        </p:nvSpPr>
        <p:spPr>
          <a:xfrm>
            <a:off x="622923" y="1374018"/>
            <a:ext cx="8305200" cy="743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SELECT 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DISTINCT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select_expr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[,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select_expr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 ... [</a:t>
            </a:r>
            <a:r>
              <a:rPr lang="nl-BE" sz="1600" dirty="0" err="1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into_option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table_references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where_condition]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GROUP BY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col_name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position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}]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HAVING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where_condition]</a:t>
            </a:r>
          </a:p>
          <a:p>
            <a:pPr marL="0" indent="0">
              <a:buNone/>
            </a:pPr>
            <a:r>
              <a:rPr lang="nl-BE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ORDER BY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col_name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position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nl-BE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ASC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DESC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], ...]</a:t>
            </a:r>
            <a:endParaRPr lang="nl-BE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907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ORDER BY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6206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ORDER BY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col_name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position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}</a:t>
            </a:r>
            <a:br>
              <a:rPr lang="nl-BE" sz="1600" b="1" dirty="0">
                <a:latin typeface="Courier New" pitchFamily="49" charset="0"/>
                <a:cs typeface="Courier New" pitchFamily="49" charset="0"/>
              </a:rPr>
            </a:br>
            <a:r>
              <a:rPr lang="nl-BE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ASC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DESC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], ...]</a:t>
            </a:r>
            <a:endParaRPr lang="nl-BE" sz="16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14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9D0F3759-F3F7-43D6-A74B-E1145E91D75B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36704FD-B59B-4FD5-97D3-755357B033D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F407CB3-B581-48CC-8415-56ADBD29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5779" y="1067888"/>
              <a:ext cx="175564" cy="156057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69153A3-35DA-44AB-93FC-3B428B0322A8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313AAC9-1073-48BB-85FC-450206643AD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2090724"/>
            <a:ext cx="8305800" cy="2261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ORDER BY</a:t>
            </a:r>
            <a:r>
              <a:rPr lang="nl-BE" sz="1600" dirty="0"/>
              <a:t>: </a:t>
            </a:r>
          </a:p>
          <a:p>
            <a:pPr lvl="1"/>
            <a:r>
              <a:rPr lang="nl-BE" sz="1600" dirty="0"/>
              <a:t>Instructie om aan te geven dat je wenst te sorteren</a:t>
            </a:r>
          </a:p>
          <a:p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col_name</a:t>
            </a:r>
            <a:endParaRPr lang="nl-BE" sz="1600" dirty="0"/>
          </a:p>
          <a:p>
            <a:pPr lvl="1"/>
            <a:r>
              <a:rPr lang="nl-BE" sz="1600" dirty="0"/>
              <a:t>De naam van de kolom waarop je wenst te sorteren</a:t>
            </a:r>
          </a:p>
          <a:p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position</a:t>
            </a:r>
            <a:endParaRPr lang="nl-BE" sz="1600" dirty="0"/>
          </a:p>
          <a:p>
            <a:pPr lvl="1"/>
            <a:r>
              <a:rPr lang="nl-BE" sz="1600" dirty="0"/>
              <a:t>De index-nummer van de kolom waarop je wenst te sorteren</a:t>
            </a:r>
          </a:p>
          <a:p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ASC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DESC</a:t>
            </a:r>
            <a:endParaRPr lang="nl-BE" sz="1600" dirty="0"/>
          </a:p>
          <a:p>
            <a:pPr lvl="1"/>
            <a:r>
              <a:rPr lang="nl-BE" sz="1600" dirty="0"/>
              <a:t>De sorteervolgorde: Oplopend (ASC) of aflopend (DESC)</a:t>
            </a:r>
          </a:p>
          <a:p>
            <a:pPr lvl="1"/>
            <a:endParaRPr lang="nl-BE" sz="1600" dirty="0"/>
          </a:p>
          <a:p>
            <a:pPr lvl="1"/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1331355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ORDER BY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 lnSpcReduction="10000"/>
          </a:bodyPr>
          <a:lstStyle/>
          <a:p>
            <a:r>
              <a:rPr lang="nl-BE" sz="1600" dirty="0"/>
              <a:t>Sorteren </a:t>
            </a:r>
          </a:p>
          <a:p>
            <a:pPr lvl="1"/>
            <a:r>
              <a:rPr lang="nl-BE" sz="1600" dirty="0"/>
              <a:t>Kan op 1 of meerdere kolommen</a:t>
            </a:r>
          </a:p>
          <a:p>
            <a:pPr lvl="1"/>
            <a:r>
              <a:rPr lang="nl-BE" sz="1600" dirty="0"/>
              <a:t>Mag op kolommen die NIET in de select component staan</a:t>
            </a:r>
          </a:p>
          <a:p>
            <a:pPr lvl="1"/>
            <a:r>
              <a:rPr lang="nl-BE" sz="1600" dirty="0"/>
              <a:t>Kan op index-nummer (eerste kolom is index 1)</a:t>
            </a:r>
          </a:p>
          <a:p>
            <a:pPr lvl="1"/>
            <a:r>
              <a:rPr lang="nl-BE" sz="1600" dirty="0"/>
              <a:t>Kan ook op scalaire expressies</a:t>
            </a:r>
          </a:p>
          <a:p>
            <a:r>
              <a:rPr lang="nl-BE" sz="1600" dirty="0"/>
              <a:t>Sorteervolgorde </a:t>
            </a:r>
          </a:p>
          <a:p>
            <a:pPr lvl="1"/>
            <a:r>
              <a:rPr lang="nl-BE" sz="1600" dirty="0"/>
              <a:t>ASC = </a:t>
            </a:r>
            <a:r>
              <a:rPr lang="nl-BE" sz="1600" dirty="0" err="1"/>
              <a:t>Ascending</a:t>
            </a:r>
            <a:r>
              <a:rPr lang="nl-BE" sz="1600" dirty="0"/>
              <a:t> (oplopend)</a:t>
            </a:r>
          </a:p>
          <a:p>
            <a:pPr lvl="1"/>
            <a:r>
              <a:rPr lang="nl-BE" sz="1600" dirty="0"/>
              <a:t>DESC = </a:t>
            </a:r>
            <a:r>
              <a:rPr lang="nl-BE" sz="1600" dirty="0" err="1"/>
              <a:t>Descending</a:t>
            </a:r>
            <a:r>
              <a:rPr lang="nl-BE" sz="1600" dirty="0"/>
              <a:t> (aflopend)</a:t>
            </a:r>
          </a:p>
          <a:p>
            <a:pPr lvl="1"/>
            <a:r>
              <a:rPr lang="nl-BE" sz="1600" dirty="0"/>
              <a:t>Optioneel te voorzien</a:t>
            </a:r>
          </a:p>
          <a:p>
            <a:pPr lvl="1"/>
            <a:r>
              <a:rPr lang="nl-BE" sz="1600" dirty="0"/>
              <a:t>Indien niet voorzien standaard ASC</a:t>
            </a:r>
          </a:p>
          <a:p>
            <a:pPr lvl="1"/>
            <a:r>
              <a:rPr lang="nl-BE" sz="1600" dirty="0"/>
              <a:t>Kan (verschillend) opgegeven worden per kolom waarop gesorteerd wordt</a:t>
            </a:r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15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1484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ORDER BY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Sorteervolgorde </a:t>
            </a:r>
            <a:r>
              <a:rPr lang="nl-BE" sz="1600" dirty="0">
                <a:solidFill>
                  <a:srgbClr val="C00000"/>
                </a:solidFill>
              </a:rPr>
              <a:t>oplopend</a:t>
            </a:r>
            <a:r>
              <a:rPr lang="nl-BE" sz="1600" dirty="0"/>
              <a:t> (ASC)</a:t>
            </a:r>
          </a:p>
          <a:p>
            <a:pPr lvl="1"/>
            <a:r>
              <a:rPr lang="nl-BE" sz="1600" dirty="0"/>
              <a:t>Datum/tijd: van minst recent naar meest recent</a:t>
            </a:r>
          </a:p>
          <a:p>
            <a:pPr lvl="1"/>
            <a:r>
              <a:rPr lang="nl-BE" sz="1600" dirty="0"/>
              <a:t>Getallen: klein naar groot</a:t>
            </a:r>
          </a:p>
          <a:p>
            <a:pPr lvl="1"/>
            <a:r>
              <a:rPr lang="nl-BE" sz="1600" dirty="0"/>
              <a:t>Alfanumerieke waarden: afhankelijk van collation, meestal A naar Z</a:t>
            </a:r>
          </a:p>
          <a:p>
            <a:r>
              <a:rPr lang="nl-BE" sz="1600" dirty="0"/>
              <a:t>Sorteervolgorde </a:t>
            </a:r>
            <a:r>
              <a:rPr lang="nl-BE" sz="1600" dirty="0">
                <a:solidFill>
                  <a:srgbClr val="C00000"/>
                </a:solidFill>
              </a:rPr>
              <a:t>aflopend</a:t>
            </a:r>
            <a:r>
              <a:rPr lang="nl-BE" sz="1600" dirty="0"/>
              <a:t> (DESC)</a:t>
            </a:r>
          </a:p>
          <a:p>
            <a:pPr lvl="1"/>
            <a:r>
              <a:rPr lang="nl-BE" sz="1600" dirty="0"/>
              <a:t>Datum/tijd: van meest recent naar minst recent</a:t>
            </a:r>
          </a:p>
          <a:p>
            <a:pPr lvl="1"/>
            <a:r>
              <a:rPr lang="nl-BE" sz="1600" dirty="0"/>
              <a:t>Getallen: groot naar klein</a:t>
            </a:r>
          </a:p>
          <a:p>
            <a:pPr lvl="1"/>
            <a:r>
              <a:rPr lang="nl-BE" sz="1600" dirty="0"/>
              <a:t>Alfanumerieke waarden: afhankelijk van collation, meestal Z naar A</a:t>
            </a:r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16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9983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ORDER BY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17</a:t>
            </a:fld>
            <a:endParaRPr lang="nl-BE" dirty="0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8C08E43D-714B-4F9E-AA2F-73FF0E2385D3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9E9C452-2B7F-4825-807E-0E62188115BB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D8A0E7A-C7D3-4AC3-9454-0277E4068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566F6FB8-7B07-4C77-9E7A-B0B2E6197BA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0849B1C2-0DFA-4C78-B2B6-6CF4CB222CFD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kstvak 39">
            <a:extLst>
              <a:ext uri="{FF2B5EF4-FFF2-40B4-BE49-F238E27FC236}">
                <a16:creationId xmlns:a16="http://schemas.microsoft.com/office/drawing/2014/main" id="{12384BFA-1254-4FE4-92BC-8F5C65E5A9F0}"/>
              </a:ext>
            </a:extLst>
          </p:cNvPr>
          <p:cNvSpPr txBox="1"/>
          <p:nvPr/>
        </p:nvSpPr>
        <p:spPr>
          <a:xfrm>
            <a:off x="720000" y="1711969"/>
            <a:ext cx="2857133" cy="1656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*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ORDER BY</a:t>
            </a:r>
          </a:p>
          <a:p>
            <a:pPr algn="l"/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`naam`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DESC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97FBC9F-D889-4EA4-A6A8-29CA692BB070}"/>
              </a:ext>
            </a:extLst>
          </p:cNvPr>
          <p:cNvSpPr txBox="1"/>
          <p:nvPr/>
        </p:nvSpPr>
        <p:spPr>
          <a:xfrm>
            <a:off x="628650" y="1382298"/>
            <a:ext cx="20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Sorteren op 1 kolom</a:t>
            </a: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62D93CB2-87A5-47B9-9A14-6FFED477FE97}"/>
              </a:ext>
            </a:extLst>
          </p:cNvPr>
          <p:cNvSpPr txBox="1"/>
          <p:nvPr/>
        </p:nvSpPr>
        <p:spPr>
          <a:xfrm>
            <a:off x="3752516" y="1711969"/>
            <a:ext cx="4762833" cy="1656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naam`</a:t>
            </a:r>
            <a:r>
              <a:rPr lang="nl-BE" sz="1600" dirty="0" err="1"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`releasedatum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ORDER BY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`releasedatum` </a:t>
            </a:r>
            <a:r>
              <a:rPr lang="nl-BE" sz="1600" dirty="0" err="1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DESC</a:t>
            </a:r>
            <a:r>
              <a:rPr lang="nl-BE" sz="1600" dirty="0" err="1"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`uitgever`</a:t>
            </a:r>
            <a:r>
              <a:rPr lang="nl-BE" sz="1600" dirty="0" err="1"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`naam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0B1620F-0A6F-49DC-AF94-A4564C5351CC}"/>
              </a:ext>
            </a:extLst>
          </p:cNvPr>
          <p:cNvSpPr txBox="1"/>
          <p:nvPr/>
        </p:nvSpPr>
        <p:spPr>
          <a:xfrm>
            <a:off x="3668483" y="1382298"/>
            <a:ext cx="3196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Sorteren op meerdere kolommen</a:t>
            </a: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9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ORDER BY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18</a:t>
            </a:fld>
            <a:endParaRPr lang="nl-BE" dirty="0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8C08E43D-714B-4F9E-AA2F-73FF0E2385D3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9E9C452-2B7F-4825-807E-0E62188115BB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D8A0E7A-C7D3-4AC3-9454-0277E4068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566F6FB8-7B07-4C77-9E7A-B0B2E6197BA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0849B1C2-0DFA-4C78-B2B6-6CF4CB222CFD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kstvak 39">
            <a:extLst>
              <a:ext uri="{FF2B5EF4-FFF2-40B4-BE49-F238E27FC236}">
                <a16:creationId xmlns:a16="http://schemas.microsoft.com/office/drawing/2014/main" id="{12384BFA-1254-4FE4-92BC-8F5C65E5A9F0}"/>
              </a:ext>
            </a:extLst>
          </p:cNvPr>
          <p:cNvSpPr txBox="1"/>
          <p:nvPr/>
        </p:nvSpPr>
        <p:spPr>
          <a:xfrm>
            <a:off x="719999" y="1711969"/>
            <a:ext cx="3676435" cy="1656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*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ORDER BY</a:t>
            </a:r>
          </a:p>
          <a:p>
            <a:pPr algn="l"/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MONTH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`releasedatum`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97FBC9F-D889-4EA4-A6A8-29CA692BB070}"/>
              </a:ext>
            </a:extLst>
          </p:cNvPr>
          <p:cNvSpPr txBox="1"/>
          <p:nvPr/>
        </p:nvSpPr>
        <p:spPr>
          <a:xfrm>
            <a:off x="628650" y="1382298"/>
            <a:ext cx="3877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Sorteren op basis van scalaire expressie</a:t>
            </a: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06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ORDER BY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19</a:t>
            </a:fld>
            <a:endParaRPr lang="nl-BE" dirty="0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8C08E43D-714B-4F9E-AA2F-73FF0E2385D3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9E9C452-2B7F-4825-807E-0E62188115BB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D8A0E7A-C7D3-4AC3-9454-0277E4068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566F6FB8-7B07-4C77-9E7A-B0B2E6197BA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0849B1C2-0DFA-4C78-B2B6-6CF4CB222CFD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kstvak 39">
            <a:extLst>
              <a:ext uri="{FF2B5EF4-FFF2-40B4-BE49-F238E27FC236}">
                <a16:creationId xmlns:a16="http://schemas.microsoft.com/office/drawing/2014/main" id="{12384BFA-1254-4FE4-92BC-8F5C65E5A9F0}"/>
              </a:ext>
            </a:extLst>
          </p:cNvPr>
          <p:cNvSpPr txBox="1"/>
          <p:nvPr/>
        </p:nvSpPr>
        <p:spPr>
          <a:xfrm>
            <a:off x="719999" y="1711968"/>
            <a:ext cx="5176051" cy="1656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naam`</a:t>
            </a:r>
            <a:r>
              <a:rPr lang="nl-BE" sz="1600" dirty="0" err="1"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`releasedatum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ORDER BY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97FBC9F-D889-4EA4-A6A8-29CA692BB070}"/>
              </a:ext>
            </a:extLst>
          </p:cNvPr>
          <p:cNvSpPr txBox="1"/>
          <p:nvPr/>
        </p:nvSpPr>
        <p:spPr>
          <a:xfrm>
            <a:off x="628650" y="1382298"/>
            <a:ext cx="5411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Sorteren op basis van kolomindex in SELECT component</a:t>
            </a: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3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Topics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DISTINCT</a:t>
            </a:r>
          </a:p>
          <a:p>
            <a:r>
              <a:rPr lang="nl-BE" dirty="0"/>
              <a:t>ORDER BY component</a:t>
            </a:r>
          </a:p>
          <a:p>
            <a:r>
              <a:rPr lang="nl-BE" dirty="0"/>
              <a:t>LIMIT</a:t>
            </a:r>
          </a:p>
          <a:p>
            <a:r>
              <a:rPr lang="nl-BE" dirty="0"/>
              <a:t>GROUP BY component</a:t>
            </a:r>
          </a:p>
          <a:p>
            <a:pPr lvl="1"/>
            <a:r>
              <a:rPr lang="nl-BE" dirty="0"/>
              <a:t>Werking</a:t>
            </a:r>
          </a:p>
          <a:p>
            <a:pPr lvl="1"/>
            <a:r>
              <a:rPr lang="nl-BE" dirty="0"/>
              <a:t>Aggregatiefuncties</a:t>
            </a:r>
          </a:p>
          <a:p>
            <a:r>
              <a:rPr lang="nl-BE" dirty="0"/>
              <a:t>HAVING component</a:t>
            </a:r>
          </a:p>
          <a:p>
            <a:pPr lvl="1"/>
            <a:r>
              <a:rPr lang="nl-BE" dirty="0"/>
              <a:t>Filteren in groepen</a:t>
            </a:r>
          </a:p>
          <a:p>
            <a:pPr lvl="1"/>
            <a:r>
              <a:rPr lang="nl-BE" dirty="0"/>
              <a:t>Dubbele rijen filteren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6314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20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8 - Oefenbundel 2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0305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LIMIT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6628" y="2274676"/>
            <a:ext cx="5843452" cy="736357"/>
          </a:xfrm>
        </p:spPr>
        <p:txBody>
          <a:bodyPr/>
          <a:lstStyle/>
          <a:p>
            <a:r>
              <a:rPr lang="nl-BE" dirty="0"/>
              <a:t>Aantal terug te geven rijen beperken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48201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LIMIT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22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63FB22AE-1BD3-49F6-AADE-8D7B6B15A800}"/>
              </a:ext>
            </a:extLst>
          </p:cNvPr>
          <p:cNvGrpSpPr/>
          <p:nvPr/>
        </p:nvGrpSpPr>
        <p:grpSpPr>
          <a:xfrm>
            <a:off x="720000" y="939998"/>
            <a:ext cx="7990864" cy="361638"/>
            <a:chOff x="720000" y="939998"/>
            <a:chExt cx="7990864" cy="36163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E8D357F1-C05A-4C7B-9A26-044180371AB8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36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2E30FC0-D7C4-4699-ACAB-6D0815E0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50884"/>
              <a:ext cx="195072" cy="176315"/>
            </a:xfrm>
            <a:prstGeom prst="rect">
              <a:avLst/>
            </a:prstGeom>
          </p:spPr>
        </p:pic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76B4054F-344A-43D1-8529-3E0C5F9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669D999-5C62-4378-A563-3D449F610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29795" y="1377257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Beperken van aantal rijen dat wordt teruggegeven door een query</a:t>
            </a:r>
          </a:p>
        </p:txBody>
      </p:sp>
    </p:spTree>
    <p:extLst>
      <p:ext uri="{BB962C8B-B14F-4D97-AF65-F5344CB8AC3E}">
        <p14:creationId xmlns:p14="http://schemas.microsoft.com/office/powerpoint/2010/main" val="1216808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LIMIT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23</a:t>
            </a:fld>
            <a:endParaRPr lang="nl-BE" dirty="0"/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AD34872D-63DB-47B8-8DE1-DB3059232B19}"/>
              </a:ext>
            </a:extLst>
          </p:cNvPr>
          <p:cNvGrpSpPr/>
          <p:nvPr/>
        </p:nvGrpSpPr>
        <p:grpSpPr>
          <a:xfrm>
            <a:off x="721148" y="939600"/>
            <a:ext cx="7990864" cy="400110"/>
            <a:chOff x="720000" y="939998"/>
            <a:chExt cx="7990864" cy="400110"/>
          </a:xfrm>
        </p:grpSpPr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7E644330-BCBC-48E4-99BD-44071367D322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Instructie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7EB390F8-6CA5-4AB3-82C9-95BCE1194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7888"/>
              <a:ext cx="195072" cy="156057"/>
            </a:xfrm>
            <a:prstGeom prst="rect">
              <a:avLst/>
            </a:prstGeom>
          </p:spPr>
        </p:pic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E37A08F3-C326-4B4E-A879-059DEE0AE152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CED349C2-CDAA-47F9-B98C-32D3E7B839F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DEF9AD08-44CB-48E1-B629-6BA3D5E63D6A}"/>
              </a:ext>
            </a:extLst>
          </p:cNvPr>
          <p:cNvSpPr txBox="1">
            <a:spLocks/>
          </p:cNvSpPr>
          <p:nvPr/>
        </p:nvSpPr>
        <p:spPr>
          <a:xfrm>
            <a:off x="622923" y="1374018"/>
            <a:ext cx="8305200" cy="743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SELECT 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DISTINCT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select_expr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[,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select_expr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 ... [</a:t>
            </a:r>
            <a:r>
              <a:rPr lang="nl-BE" sz="1600" dirty="0" err="1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into_option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table_references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where_condition]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GROUP BY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col_name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position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}]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HAVING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where_condition]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ORDER BY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col_name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position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ASC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DESC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], ...]</a:t>
            </a:r>
          </a:p>
          <a:p>
            <a:pPr marL="0" indent="0">
              <a:buNone/>
            </a:pPr>
            <a:r>
              <a:rPr lang="nl-BE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LIMIT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{[offset,] </a:t>
            </a:r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row_count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row_count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OFFSET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offset}]</a:t>
            </a:r>
            <a:endParaRPr lang="nl-BE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516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LIMIT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6206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LIMIT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{[offset,] </a:t>
            </a:r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row_count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row_count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OFFSET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offset}]</a:t>
            </a:r>
            <a:endParaRPr lang="nl-BE" sz="16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24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9D0F3759-F3F7-43D6-A74B-E1145E91D75B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36704FD-B59B-4FD5-97D3-755357B033D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F407CB3-B581-48CC-8415-56ADBD29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5779" y="1067888"/>
              <a:ext cx="175564" cy="156057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69153A3-35DA-44AB-93FC-3B428B0322A8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313AAC9-1073-48BB-85FC-450206643AD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2090724"/>
            <a:ext cx="8305800" cy="2261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LIMIT</a:t>
            </a:r>
            <a:r>
              <a:rPr lang="nl-BE" sz="1600" dirty="0"/>
              <a:t>: </a:t>
            </a:r>
          </a:p>
          <a:p>
            <a:pPr lvl="1"/>
            <a:r>
              <a:rPr lang="nl-BE" sz="1600" dirty="0" err="1"/>
              <a:t>Keyword</a:t>
            </a:r>
            <a:r>
              <a:rPr lang="nl-BE" sz="1600" dirty="0"/>
              <a:t> om aan te geven dat we het aantal rijen willen beperken</a:t>
            </a:r>
          </a:p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[offset,]</a:t>
            </a:r>
            <a:endParaRPr lang="nl-BE" sz="1600" dirty="0"/>
          </a:p>
          <a:p>
            <a:pPr lvl="2"/>
            <a:r>
              <a:rPr lang="nl-BE" sz="1600" dirty="0"/>
              <a:t>Optioneel, rijnummer in het resultaat vanwaar te starten met tellen</a:t>
            </a:r>
          </a:p>
          <a:p>
            <a:pPr lvl="2"/>
            <a:r>
              <a:rPr lang="nl-BE" sz="1600" dirty="0"/>
              <a:t>Eerste rij heeft nummer 0</a:t>
            </a:r>
          </a:p>
          <a:p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row_count</a:t>
            </a:r>
            <a:endParaRPr lang="nl-BE" sz="1600" dirty="0"/>
          </a:p>
          <a:p>
            <a:pPr lvl="2"/>
            <a:r>
              <a:rPr lang="nl-BE" sz="1600" dirty="0"/>
              <a:t>Aantal te weerhouden rijen uit het tussenresultaat</a:t>
            </a:r>
          </a:p>
          <a:p>
            <a:pPr lvl="2"/>
            <a:endParaRPr lang="nl-BE" sz="1600" dirty="0"/>
          </a:p>
          <a:p>
            <a:pPr lvl="1"/>
            <a:endParaRPr lang="nl-BE" sz="1600" dirty="0"/>
          </a:p>
          <a:p>
            <a:pPr lvl="1"/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1056417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LIMIT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Best gebruiken in  combinatie met ORDER BY</a:t>
            </a:r>
          </a:p>
          <a:p>
            <a:pPr lvl="1"/>
            <a:r>
              <a:rPr lang="nl-BE" sz="1600" dirty="0"/>
              <a:t>Indien niet, geen zekerheid in welke volgorde rijen worden opgehaald</a:t>
            </a:r>
          </a:p>
          <a:p>
            <a:r>
              <a:rPr lang="nl-BE" sz="1600" dirty="0"/>
              <a:t>Wordt uitgevoerd na de ORDER BY</a:t>
            </a:r>
          </a:p>
          <a:p>
            <a:r>
              <a:rPr lang="nl-BE" sz="1600" dirty="0"/>
              <a:t>Bruikbaar om </a:t>
            </a:r>
          </a:p>
          <a:p>
            <a:pPr lvl="1"/>
            <a:r>
              <a:rPr lang="nl-BE" sz="1600" dirty="0"/>
              <a:t>Gegevens in pages op te delen </a:t>
            </a:r>
          </a:p>
          <a:p>
            <a:pPr lvl="1"/>
            <a:r>
              <a:rPr lang="nl-BE" sz="1600" dirty="0"/>
              <a:t>Een top … te bepalen mits juiste sortering</a:t>
            </a:r>
          </a:p>
          <a:p>
            <a:r>
              <a:rPr lang="nl-BE" sz="1600" dirty="0"/>
              <a:t>Indien </a:t>
            </a:r>
            <a:r>
              <a:rPr lang="nl-BE" sz="1600" dirty="0" err="1"/>
              <a:t>rowcount</a:t>
            </a:r>
            <a:r>
              <a:rPr lang="nl-BE" sz="1600" dirty="0"/>
              <a:t> &gt; aantal rijen  </a:t>
            </a:r>
            <a:r>
              <a:rPr lang="nl-BE" sz="1600" dirty="0">
                <a:sym typeface="Wingdings" panose="05000000000000000000" pitchFamily="2" charset="2"/>
              </a:rPr>
              <a:t> alle rijen worden opgehaald</a:t>
            </a:r>
            <a:endParaRPr lang="nl-BE" sz="1600" dirty="0"/>
          </a:p>
          <a:p>
            <a:r>
              <a:rPr lang="nl-BE" sz="1600" dirty="0"/>
              <a:t>Indien offset &gt; aantal rijen </a:t>
            </a:r>
            <a:r>
              <a:rPr lang="nl-BE" sz="1600" dirty="0">
                <a:sym typeface="Wingdings" panose="05000000000000000000" pitchFamily="2" charset="2"/>
              </a:rPr>
              <a:t> geen resultaat</a:t>
            </a:r>
          </a:p>
          <a:p>
            <a:r>
              <a:rPr lang="nl-BE" sz="1600" dirty="0">
                <a:sym typeface="Wingdings" panose="05000000000000000000" pitchFamily="2" charset="2"/>
              </a:rPr>
              <a:t>Indien geen offset </a:t>
            </a:r>
            <a:r>
              <a:rPr lang="nl-BE" sz="1600" dirty="0"/>
              <a:t> </a:t>
            </a:r>
            <a:r>
              <a:rPr lang="nl-BE" sz="1600" dirty="0">
                <a:sym typeface="Wingdings" panose="05000000000000000000" pitchFamily="2" charset="2"/>
              </a:rPr>
              <a:t> starten vanaf rij-index 0</a:t>
            </a:r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25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2438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LIMIT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In SQL Server </a:t>
            </a:r>
          </a:p>
          <a:p>
            <a:pPr lvl="1"/>
            <a:r>
              <a:rPr lang="nl-BE" sz="1600" dirty="0"/>
              <a:t>Wordt TOP </a:t>
            </a:r>
            <a:r>
              <a:rPr lang="nl-BE" sz="1600" dirty="0" err="1"/>
              <a:t>keyword</a:t>
            </a:r>
            <a:r>
              <a:rPr lang="nl-BE" sz="1600" dirty="0"/>
              <a:t> gebruikt i.p.v. LIMIT</a:t>
            </a:r>
          </a:p>
          <a:p>
            <a:pPr lvl="1"/>
            <a:r>
              <a:rPr lang="nl-BE" sz="1600" dirty="0"/>
              <a:t>Wordt het TOP </a:t>
            </a:r>
            <a:r>
              <a:rPr lang="nl-BE" sz="1600" dirty="0" err="1"/>
              <a:t>keyword</a:t>
            </a:r>
            <a:r>
              <a:rPr lang="nl-BE" sz="1600" dirty="0"/>
              <a:t> onmiddellijk na het SELECT </a:t>
            </a:r>
            <a:r>
              <a:rPr lang="nl-BE" sz="1600" dirty="0" err="1"/>
              <a:t>keyword</a:t>
            </a:r>
            <a:r>
              <a:rPr lang="nl-BE" sz="1600" dirty="0"/>
              <a:t> opgegeven</a:t>
            </a:r>
          </a:p>
          <a:p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26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0308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LIMIT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27</a:t>
            </a:fld>
            <a:endParaRPr lang="nl-BE" dirty="0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8C08E43D-714B-4F9E-AA2F-73FF0E2385D3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9E9C452-2B7F-4825-807E-0E62188115BB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D8A0E7A-C7D3-4AC3-9454-0277E4068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566F6FB8-7B07-4C77-9E7A-B0B2E6197BA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0849B1C2-0DFA-4C78-B2B6-6CF4CB222CFD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kstvak 39">
            <a:extLst>
              <a:ext uri="{FF2B5EF4-FFF2-40B4-BE49-F238E27FC236}">
                <a16:creationId xmlns:a16="http://schemas.microsoft.com/office/drawing/2014/main" id="{12384BFA-1254-4FE4-92BC-8F5C65E5A9F0}"/>
              </a:ext>
            </a:extLst>
          </p:cNvPr>
          <p:cNvSpPr txBox="1"/>
          <p:nvPr/>
        </p:nvSpPr>
        <p:spPr>
          <a:xfrm>
            <a:off x="720000" y="1711969"/>
            <a:ext cx="2792513" cy="1868268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*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tblUitgevers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ORDER BY</a:t>
            </a:r>
          </a:p>
          <a:p>
            <a:pPr algn="l"/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`naam`</a:t>
            </a:r>
          </a:p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LIMIT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459CA83C-D2EF-4A66-A121-025C8E35EA5E}"/>
              </a:ext>
            </a:extLst>
          </p:cNvPr>
          <p:cNvSpPr txBox="1"/>
          <p:nvPr/>
        </p:nvSpPr>
        <p:spPr>
          <a:xfrm>
            <a:off x="3791163" y="1716180"/>
            <a:ext cx="2792514" cy="1868268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*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tblUitgevers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ORDER BY</a:t>
            </a:r>
          </a:p>
          <a:p>
            <a:pPr algn="l"/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`naam`</a:t>
            </a:r>
          </a:p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LIMIT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97FBC9F-D889-4EA4-A6A8-29CA692BB070}"/>
              </a:ext>
            </a:extLst>
          </p:cNvPr>
          <p:cNvSpPr txBox="1"/>
          <p:nvPr/>
        </p:nvSpPr>
        <p:spPr>
          <a:xfrm>
            <a:off x="628650" y="1382298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eerste 10 uitgevers</a:t>
            </a: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5EA3185-C07F-4CE4-8D86-0117F2252C77}"/>
              </a:ext>
            </a:extLst>
          </p:cNvPr>
          <p:cNvSpPr txBox="1"/>
          <p:nvPr/>
        </p:nvSpPr>
        <p:spPr>
          <a:xfrm>
            <a:off x="3704019" y="1413391"/>
            <a:ext cx="3002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3</a:t>
            </a:r>
            <a:r>
              <a:rPr lang="nl-BE" sz="16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pagina van 10 uitgevers</a:t>
            </a: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89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28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8 - Oefenbundel 3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4857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28" y="653143"/>
            <a:ext cx="5874965" cy="1465466"/>
          </a:xfrm>
        </p:spPr>
        <p:txBody>
          <a:bodyPr/>
          <a:lstStyle/>
          <a:p>
            <a:r>
              <a:rPr lang="nl-BE" b="0" dirty="0"/>
              <a:t>GROUP BY component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Rijen groeperen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4788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DISTINCT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Dubbele voorkomens filteren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09867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GROUP BY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30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63FB22AE-1BD3-49F6-AADE-8D7B6B15A800}"/>
              </a:ext>
            </a:extLst>
          </p:cNvPr>
          <p:cNvGrpSpPr/>
          <p:nvPr/>
        </p:nvGrpSpPr>
        <p:grpSpPr>
          <a:xfrm>
            <a:off x="720000" y="939998"/>
            <a:ext cx="7990864" cy="361638"/>
            <a:chOff x="720000" y="939998"/>
            <a:chExt cx="7990864" cy="36163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E8D357F1-C05A-4C7B-9A26-044180371AB8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36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2E30FC0-D7C4-4699-ACAB-6D0815E0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50884"/>
              <a:ext cx="195072" cy="176315"/>
            </a:xfrm>
            <a:prstGeom prst="rect">
              <a:avLst/>
            </a:prstGeom>
          </p:spPr>
        </p:pic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76B4054F-344A-43D1-8529-3E0C5F9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669D999-5C62-4378-A563-3D449F610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29795" y="1377257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Rijen groeperen op basis van criteria om aggregaten te berekenen per groep</a:t>
            </a:r>
          </a:p>
        </p:txBody>
      </p:sp>
    </p:spTree>
    <p:extLst>
      <p:ext uri="{BB962C8B-B14F-4D97-AF65-F5344CB8AC3E}">
        <p14:creationId xmlns:p14="http://schemas.microsoft.com/office/powerpoint/2010/main" val="4294450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GROUP BY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31</a:t>
            </a:fld>
            <a:endParaRPr lang="nl-BE" dirty="0"/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AD34872D-63DB-47B8-8DE1-DB3059232B19}"/>
              </a:ext>
            </a:extLst>
          </p:cNvPr>
          <p:cNvGrpSpPr/>
          <p:nvPr/>
        </p:nvGrpSpPr>
        <p:grpSpPr>
          <a:xfrm>
            <a:off x="721148" y="939600"/>
            <a:ext cx="7990864" cy="400110"/>
            <a:chOff x="720000" y="939998"/>
            <a:chExt cx="7990864" cy="400110"/>
          </a:xfrm>
        </p:grpSpPr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7E644330-BCBC-48E4-99BD-44071367D322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Instructie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7EB390F8-6CA5-4AB3-82C9-95BCE1194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7888"/>
              <a:ext cx="195072" cy="156057"/>
            </a:xfrm>
            <a:prstGeom prst="rect">
              <a:avLst/>
            </a:prstGeom>
          </p:spPr>
        </p:pic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E37A08F3-C326-4B4E-A879-059DEE0AE152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CED349C2-CDAA-47F9-B98C-32D3E7B839F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DEF9AD08-44CB-48E1-B629-6BA3D5E63D6A}"/>
              </a:ext>
            </a:extLst>
          </p:cNvPr>
          <p:cNvSpPr txBox="1">
            <a:spLocks/>
          </p:cNvSpPr>
          <p:nvPr/>
        </p:nvSpPr>
        <p:spPr>
          <a:xfrm>
            <a:off x="622923" y="1374018"/>
            <a:ext cx="8305200" cy="743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SELECT 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DISTINCT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select_expr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[,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select_expr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 ... [</a:t>
            </a:r>
            <a:r>
              <a:rPr lang="nl-BE" sz="1600" dirty="0" err="1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into_option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table_references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where_condition]</a:t>
            </a:r>
          </a:p>
          <a:p>
            <a:pPr marL="0" indent="0">
              <a:buNone/>
            </a:pPr>
            <a:r>
              <a:rPr lang="nl-BE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GROUP BY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col_name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position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}]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HAVING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where_condition]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ORDER BY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col_name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position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ASC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DESC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], ...]</a:t>
            </a:r>
            <a:endParaRPr lang="nl-B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817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GROUP BY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6206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GROUP BY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col_name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position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}]</a:t>
            </a:r>
            <a:endParaRPr lang="nl-BE" sz="16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32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9D0F3759-F3F7-43D6-A74B-E1145E91D75B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36704FD-B59B-4FD5-97D3-755357B033D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F407CB3-B581-48CC-8415-56ADBD29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5779" y="1067888"/>
              <a:ext cx="175564" cy="156057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69153A3-35DA-44AB-93FC-3B428B0322A8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313AAC9-1073-48BB-85FC-450206643AD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2090724"/>
            <a:ext cx="8305800" cy="2261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GROUP BY</a:t>
            </a:r>
            <a:r>
              <a:rPr lang="nl-BE" sz="1600" dirty="0"/>
              <a:t>: </a:t>
            </a:r>
          </a:p>
          <a:p>
            <a:pPr lvl="1"/>
            <a:r>
              <a:rPr lang="nl-BE" sz="1600" dirty="0" err="1"/>
              <a:t>Keyword</a:t>
            </a:r>
            <a:r>
              <a:rPr lang="nl-BE" sz="1600" dirty="0"/>
              <a:t> om aan te geven dat we rijen willen groeperen</a:t>
            </a:r>
          </a:p>
          <a:p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col_name</a:t>
            </a:r>
            <a:endParaRPr lang="nl-BE" sz="1600" dirty="0"/>
          </a:p>
          <a:p>
            <a:pPr lvl="2"/>
            <a:r>
              <a:rPr lang="nl-BE" sz="1600" dirty="0"/>
              <a:t>De naam van de kolom waarop we willen groeperen</a:t>
            </a:r>
          </a:p>
          <a:p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position</a:t>
            </a:r>
            <a:endParaRPr lang="nl-BE" sz="1600" dirty="0"/>
          </a:p>
          <a:p>
            <a:pPr lvl="2"/>
            <a:r>
              <a:rPr lang="nl-BE" sz="1600" dirty="0"/>
              <a:t>De kolomindex waarop we willen groeperen</a:t>
            </a:r>
          </a:p>
          <a:p>
            <a:pPr lvl="2"/>
            <a:endParaRPr lang="nl-BE" sz="1600" dirty="0"/>
          </a:p>
          <a:p>
            <a:pPr lvl="1"/>
            <a:endParaRPr lang="nl-BE" sz="1600" dirty="0"/>
          </a:p>
          <a:p>
            <a:pPr lvl="1"/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3955800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GROUP BY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Groepeert rijen op basis van onderlinge overeenkomst</a:t>
            </a:r>
          </a:p>
          <a:p>
            <a:r>
              <a:rPr lang="nl-BE" sz="1600" dirty="0"/>
              <a:t>Kan op basis van kolomnaam, kolomindex of expressies</a:t>
            </a:r>
          </a:p>
          <a:p>
            <a:r>
              <a:rPr lang="nl-BE" sz="1600" dirty="0"/>
              <a:t>Te gebruiken om 1 of meerdere aggregaten te kunnen berekenen per groep</a:t>
            </a:r>
          </a:p>
          <a:p>
            <a:r>
              <a:rPr lang="nl-BE" sz="1600" dirty="0"/>
              <a:t>Verwerking</a:t>
            </a:r>
          </a:p>
          <a:p>
            <a:pPr lvl="1"/>
            <a:r>
              <a:rPr lang="nl-BE" sz="1600" dirty="0"/>
              <a:t>SELECT component zal per groep eerste rij aanbieden</a:t>
            </a:r>
          </a:p>
          <a:p>
            <a:pPr lvl="1"/>
            <a:r>
              <a:rPr lang="nl-BE" sz="1600" dirty="0"/>
              <a:t>Daarna aggregaten berekenen per groep</a:t>
            </a:r>
          </a:p>
          <a:p>
            <a:r>
              <a:rPr lang="nl-BE" sz="1600" dirty="0"/>
              <a:t>Kolommen in SELECT component moeten in de GROUP BY component opgenomen zijn of vervat zitten in een aggregatiefunctie</a:t>
            </a:r>
          </a:p>
          <a:p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33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2456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GROUP BY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34</a:t>
            </a:fld>
            <a:endParaRPr lang="nl-BE" dirty="0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8C08E43D-714B-4F9E-AA2F-73FF0E2385D3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9E9C452-2B7F-4825-807E-0E62188115BB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D8A0E7A-C7D3-4AC3-9454-0277E4068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566F6FB8-7B07-4C77-9E7A-B0B2E6197BA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0849B1C2-0DFA-4C78-B2B6-6CF4CB222CFD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kstvak 39">
            <a:extLst>
              <a:ext uri="{FF2B5EF4-FFF2-40B4-BE49-F238E27FC236}">
                <a16:creationId xmlns:a16="http://schemas.microsoft.com/office/drawing/2014/main" id="{12384BFA-1254-4FE4-92BC-8F5C65E5A9F0}"/>
              </a:ext>
            </a:extLst>
          </p:cNvPr>
          <p:cNvSpPr txBox="1"/>
          <p:nvPr/>
        </p:nvSpPr>
        <p:spPr>
          <a:xfrm>
            <a:off x="720000" y="1711969"/>
            <a:ext cx="3852000" cy="1638393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uitgever`</a:t>
            </a:r>
            <a:r>
              <a:rPr lang="nl-BE" sz="1600" dirty="0" err="1"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nl-BE" sz="1600" dirty="0" err="1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COUNT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(*)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AS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 aantal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GROUP BY</a:t>
            </a:r>
          </a:p>
          <a:p>
            <a:pPr algn="l"/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`uitgever`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97FBC9F-D889-4EA4-A6A8-29CA692BB070}"/>
              </a:ext>
            </a:extLst>
          </p:cNvPr>
          <p:cNvSpPr txBox="1"/>
          <p:nvPr/>
        </p:nvSpPr>
        <p:spPr>
          <a:xfrm>
            <a:off x="628650" y="1382298"/>
            <a:ext cx="3433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Toon het aantal spellen per uitgever</a:t>
            </a: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77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GROUP BY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35</a:t>
            </a:fld>
            <a:endParaRPr lang="nl-BE" dirty="0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8C08E43D-714B-4F9E-AA2F-73FF0E2385D3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9E9C452-2B7F-4825-807E-0E62188115BB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D8A0E7A-C7D3-4AC3-9454-0277E4068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566F6FB8-7B07-4C77-9E7A-B0B2E6197BA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0849B1C2-0DFA-4C78-B2B6-6CF4CB222CFD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kstvak 2">
            <a:extLst>
              <a:ext uri="{FF2B5EF4-FFF2-40B4-BE49-F238E27FC236}">
                <a16:creationId xmlns:a16="http://schemas.microsoft.com/office/drawing/2014/main" id="{597FBC9F-D889-4EA4-A6A8-29CA692BB070}"/>
              </a:ext>
            </a:extLst>
          </p:cNvPr>
          <p:cNvSpPr txBox="1"/>
          <p:nvPr/>
        </p:nvSpPr>
        <p:spPr>
          <a:xfrm>
            <a:off x="628650" y="1382298"/>
            <a:ext cx="3433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Toon het aantal spellen per uitgever</a:t>
            </a: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ED978ADD-53BC-41AA-8136-E967563CEFF9}"/>
              </a:ext>
            </a:extLst>
          </p:cNvPr>
          <p:cNvSpPr txBox="1"/>
          <p:nvPr/>
        </p:nvSpPr>
        <p:spPr>
          <a:xfrm>
            <a:off x="728768" y="1706739"/>
            <a:ext cx="3004657" cy="32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CAA958C-EFB0-4000-82EC-D56D04B6C77C}"/>
              </a:ext>
            </a:extLst>
          </p:cNvPr>
          <p:cNvSpPr txBox="1"/>
          <p:nvPr/>
        </p:nvSpPr>
        <p:spPr>
          <a:xfrm>
            <a:off x="4062282" y="1706739"/>
            <a:ext cx="2192771" cy="32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GROUP BY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`uitgever`</a:t>
            </a: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61DDABF-CEFD-43AB-B10E-2D3A5C776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283" y="2091482"/>
            <a:ext cx="2192770" cy="2258472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C729453-3B14-4A5C-A4D5-A98B696EA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768" y="2091481"/>
            <a:ext cx="1765715" cy="2258472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9C2925C7-DF14-4F3E-ACB8-96F35ECE14BA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2494483" y="3220717"/>
            <a:ext cx="1567800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hoek 14">
            <a:extLst>
              <a:ext uri="{FF2B5EF4-FFF2-40B4-BE49-F238E27FC236}">
                <a16:creationId xmlns:a16="http://schemas.microsoft.com/office/drawing/2014/main" id="{BEE1706C-045F-44ED-BACA-F39B84342110}"/>
              </a:ext>
            </a:extLst>
          </p:cNvPr>
          <p:cNvSpPr/>
          <p:nvPr/>
        </p:nvSpPr>
        <p:spPr>
          <a:xfrm>
            <a:off x="4062282" y="2255003"/>
            <a:ext cx="2192770" cy="580972"/>
          </a:xfrm>
          <a:prstGeom prst="rect">
            <a:avLst/>
          </a:prstGeom>
          <a:solidFill>
            <a:srgbClr val="AD0F0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BC6C7F79-497C-4451-A24A-E943B9CD0854}"/>
              </a:ext>
            </a:extLst>
          </p:cNvPr>
          <p:cNvSpPr/>
          <p:nvPr/>
        </p:nvSpPr>
        <p:spPr>
          <a:xfrm>
            <a:off x="4062283" y="2835974"/>
            <a:ext cx="2192770" cy="137152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162454E6-CFE3-48B2-BC96-8E3895A0F07E}"/>
              </a:ext>
            </a:extLst>
          </p:cNvPr>
          <p:cNvSpPr/>
          <p:nvPr/>
        </p:nvSpPr>
        <p:spPr>
          <a:xfrm>
            <a:off x="4062283" y="4207499"/>
            <a:ext cx="2192770" cy="142455"/>
          </a:xfrm>
          <a:prstGeom prst="rect">
            <a:avLst/>
          </a:prstGeom>
          <a:solidFill>
            <a:srgbClr val="0077A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9248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GROUP BY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36</a:t>
            </a:fld>
            <a:endParaRPr lang="nl-BE" dirty="0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8C08E43D-714B-4F9E-AA2F-73FF0E2385D3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9E9C452-2B7F-4825-807E-0E62188115BB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D8A0E7A-C7D3-4AC3-9454-0277E4068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566F6FB8-7B07-4C77-9E7A-B0B2E6197BA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0849B1C2-0DFA-4C78-B2B6-6CF4CB222CFD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kstvak 2">
            <a:extLst>
              <a:ext uri="{FF2B5EF4-FFF2-40B4-BE49-F238E27FC236}">
                <a16:creationId xmlns:a16="http://schemas.microsoft.com/office/drawing/2014/main" id="{597FBC9F-D889-4EA4-A6A8-29CA692BB070}"/>
              </a:ext>
            </a:extLst>
          </p:cNvPr>
          <p:cNvSpPr txBox="1"/>
          <p:nvPr/>
        </p:nvSpPr>
        <p:spPr>
          <a:xfrm>
            <a:off x="628650" y="1382298"/>
            <a:ext cx="3433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Toon het aantal spellen per uitgever</a:t>
            </a: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CAA958C-EFB0-4000-82EC-D56D04B6C77C}"/>
              </a:ext>
            </a:extLst>
          </p:cNvPr>
          <p:cNvSpPr txBox="1"/>
          <p:nvPr/>
        </p:nvSpPr>
        <p:spPr>
          <a:xfrm>
            <a:off x="749455" y="1706739"/>
            <a:ext cx="2192771" cy="32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GROUP BY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`uitgever`</a:t>
            </a: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61DDABF-CEFD-43AB-B10E-2D3A5C776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56" y="2091482"/>
            <a:ext cx="2192770" cy="2258472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15" name="Rechthoek 14">
            <a:extLst>
              <a:ext uri="{FF2B5EF4-FFF2-40B4-BE49-F238E27FC236}">
                <a16:creationId xmlns:a16="http://schemas.microsoft.com/office/drawing/2014/main" id="{BEE1706C-045F-44ED-BACA-F39B84342110}"/>
              </a:ext>
            </a:extLst>
          </p:cNvPr>
          <p:cNvSpPr/>
          <p:nvPr/>
        </p:nvSpPr>
        <p:spPr>
          <a:xfrm>
            <a:off x="749455" y="2255003"/>
            <a:ext cx="2192770" cy="580972"/>
          </a:xfrm>
          <a:prstGeom prst="rect">
            <a:avLst/>
          </a:prstGeom>
          <a:solidFill>
            <a:srgbClr val="AD0F0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BC6C7F79-497C-4451-A24A-E943B9CD0854}"/>
              </a:ext>
            </a:extLst>
          </p:cNvPr>
          <p:cNvSpPr/>
          <p:nvPr/>
        </p:nvSpPr>
        <p:spPr>
          <a:xfrm>
            <a:off x="749456" y="2835974"/>
            <a:ext cx="2192770" cy="137152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162454E6-CFE3-48B2-BC96-8E3895A0F07E}"/>
              </a:ext>
            </a:extLst>
          </p:cNvPr>
          <p:cNvSpPr/>
          <p:nvPr/>
        </p:nvSpPr>
        <p:spPr>
          <a:xfrm>
            <a:off x="749456" y="4207499"/>
            <a:ext cx="2192770" cy="142455"/>
          </a:xfrm>
          <a:prstGeom prst="rect">
            <a:avLst/>
          </a:prstGeom>
          <a:solidFill>
            <a:srgbClr val="0077A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C8EDD36D-6A01-4164-B8E5-CC6CE30183E8}"/>
              </a:ext>
            </a:extLst>
          </p:cNvPr>
          <p:cNvSpPr txBox="1"/>
          <p:nvPr/>
        </p:nvSpPr>
        <p:spPr>
          <a:xfrm>
            <a:off x="3745708" y="1692511"/>
            <a:ext cx="4181784" cy="32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uitgever`</a:t>
            </a:r>
            <a:r>
              <a:rPr lang="nl-BE" sz="1600" dirty="0" err="1"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nl-BE" sz="1600" dirty="0" err="1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COUNT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(*)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AS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 aantal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C27B421-A6C2-49F8-8506-606D6FC81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708" y="2082703"/>
            <a:ext cx="1059693" cy="226725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D9EC9950-D389-4D2F-A385-AB0D8DB7A076}"/>
              </a:ext>
            </a:extLst>
          </p:cNvPr>
          <p:cNvSpPr/>
          <p:nvPr/>
        </p:nvSpPr>
        <p:spPr>
          <a:xfrm>
            <a:off x="3745708" y="2250265"/>
            <a:ext cx="1059693" cy="144000"/>
          </a:xfrm>
          <a:prstGeom prst="rect">
            <a:avLst/>
          </a:prstGeom>
          <a:solidFill>
            <a:srgbClr val="AD0F0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8DDAE129-2ADF-46BD-A36A-0B0F77DE641B}"/>
              </a:ext>
            </a:extLst>
          </p:cNvPr>
          <p:cNvSpPr/>
          <p:nvPr/>
        </p:nvSpPr>
        <p:spPr>
          <a:xfrm>
            <a:off x="3745707" y="2394265"/>
            <a:ext cx="1059693" cy="144000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12CA649-2532-450C-A3AD-524822A5B1A8}"/>
              </a:ext>
            </a:extLst>
          </p:cNvPr>
          <p:cNvSpPr/>
          <p:nvPr/>
        </p:nvSpPr>
        <p:spPr>
          <a:xfrm>
            <a:off x="3745707" y="2530559"/>
            <a:ext cx="1059694" cy="151706"/>
          </a:xfrm>
          <a:prstGeom prst="rect">
            <a:avLst/>
          </a:prstGeom>
          <a:solidFill>
            <a:srgbClr val="0077A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eraccolade 18">
            <a:extLst>
              <a:ext uri="{FF2B5EF4-FFF2-40B4-BE49-F238E27FC236}">
                <a16:creationId xmlns:a16="http://schemas.microsoft.com/office/drawing/2014/main" id="{CB8C105D-7749-4340-8E41-8350663F02FD}"/>
              </a:ext>
            </a:extLst>
          </p:cNvPr>
          <p:cNvSpPr/>
          <p:nvPr/>
        </p:nvSpPr>
        <p:spPr>
          <a:xfrm>
            <a:off x="2942226" y="2269993"/>
            <a:ext cx="145748" cy="540000"/>
          </a:xfrm>
          <a:prstGeom prst="rightBrac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hteraccolade 19">
            <a:extLst>
              <a:ext uri="{FF2B5EF4-FFF2-40B4-BE49-F238E27FC236}">
                <a16:creationId xmlns:a16="http://schemas.microsoft.com/office/drawing/2014/main" id="{F9044347-50E5-448E-8662-B17D1B603CE5}"/>
              </a:ext>
            </a:extLst>
          </p:cNvPr>
          <p:cNvSpPr/>
          <p:nvPr/>
        </p:nvSpPr>
        <p:spPr>
          <a:xfrm>
            <a:off x="2942226" y="2828984"/>
            <a:ext cx="145748" cy="1368000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Rechteraccolade 21">
            <a:extLst>
              <a:ext uri="{FF2B5EF4-FFF2-40B4-BE49-F238E27FC236}">
                <a16:creationId xmlns:a16="http://schemas.microsoft.com/office/drawing/2014/main" id="{04F841DE-9ED8-4AA1-AE81-B1C94080021B}"/>
              </a:ext>
            </a:extLst>
          </p:cNvPr>
          <p:cNvSpPr/>
          <p:nvPr/>
        </p:nvSpPr>
        <p:spPr>
          <a:xfrm>
            <a:off x="2942226" y="4215501"/>
            <a:ext cx="145748" cy="366720"/>
          </a:xfrm>
          <a:prstGeom prst="rightBrace">
            <a:avLst/>
          </a:prstGeom>
          <a:ln w="9525">
            <a:solidFill>
              <a:srgbClr val="007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076BE10E-9DE4-4A53-9641-AD66E9E541D1}"/>
              </a:ext>
            </a:extLst>
          </p:cNvPr>
          <p:cNvSpPr txBox="1"/>
          <p:nvPr/>
        </p:nvSpPr>
        <p:spPr>
          <a:xfrm>
            <a:off x="1652111" y="4251905"/>
            <a:ext cx="387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82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 animBg="1"/>
      <p:bldP spid="9" grpId="0" animBg="1"/>
      <p:bldP spid="13" grpId="0" animBg="1"/>
      <p:bldP spid="19" grpId="0" animBg="1"/>
      <p:bldP spid="20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GROUP BY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37</a:t>
            </a:fld>
            <a:endParaRPr lang="nl-BE" dirty="0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8C08E43D-714B-4F9E-AA2F-73FF0E2385D3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9E9C452-2B7F-4825-807E-0E62188115BB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D8A0E7A-C7D3-4AC3-9454-0277E4068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566F6FB8-7B07-4C77-9E7A-B0B2E6197BA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0849B1C2-0DFA-4C78-B2B6-6CF4CB222CFD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kstvak 39">
            <a:extLst>
              <a:ext uri="{FF2B5EF4-FFF2-40B4-BE49-F238E27FC236}">
                <a16:creationId xmlns:a16="http://schemas.microsoft.com/office/drawing/2014/main" id="{12384BFA-1254-4FE4-92BC-8F5C65E5A9F0}"/>
              </a:ext>
            </a:extLst>
          </p:cNvPr>
          <p:cNvSpPr txBox="1"/>
          <p:nvPr/>
        </p:nvSpPr>
        <p:spPr>
          <a:xfrm>
            <a:off x="719999" y="1711969"/>
            <a:ext cx="5084115" cy="1638393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YEAR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`releasedatum`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),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COUNT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(*)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AS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 aantal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GROUP BY</a:t>
            </a:r>
          </a:p>
          <a:p>
            <a:pPr algn="l"/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YEAR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`releasedatum`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97FBC9F-D889-4EA4-A6A8-29CA692BB070}"/>
              </a:ext>
            </a:extLst>
          </p:cNvPr>
          <p:cNvSpPr txBox="1"/>
          <p:nvPr/>
        </p:nvSpPr>
        <p:spPr>
          <a:xfrm>
            <a:off x="628650" y="1382298"/>
            <a:ext cx="4105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Toon het aantal spellen uitgegeven per jaar</a:t>
            </a: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49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GROUP BY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38</a:t>
            </a:fld>
            <a:endParaRPr lang="nl-BE" dirty="0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8C08E43D-714B-4F9E-AA2F-73FF0E2385D3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9E9C452-2B7F-4825-807E-0E62188115BB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D8A0E7A-C7D3-4AC3-9454-0277E4068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566F6FB8-7B07-4C77-9E7A-B0B2E6197BA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0849B1C2-0DFA-4C78-B2B6-6CF4CB222CFD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kstvak 39">
            <a:extLst>
              <a:ext uri="{FF2B5EF4-FFF2-40B4-BE49-F238E27FC236}">
                <a16:creationId xmlns:a16="http://schemas.microsoft.com/office/drawing/2014/main" id="{12384BFA-1254-4FE4-92BC-8F5C65E5A9F0}"/>
              </a:ext>
            </a:extLst>
          </p:cNvPr>
          <p:cNvSpPr txBox="1"/>
          <p:nvPr/>
        </p:nvSpPr>
        <p:spPr>
          <a:xfrm>
            <a:off x="719999" y="1711969"/>
            <a:ext cx="7786583" cy="1638393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YEAR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`releasedatum`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),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MONTH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`releasedatum`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),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COUNT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(*)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AS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 aantal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GROUP BY</a:t>
            </a:r>
          </a:p>
          <a:p>
            <a:pPr algn="l"/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YEAR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`releasedatum`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),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MONTH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`releasedatum`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97FBC9F-D889-4EA4-A6A8-29CA692BB070}"/>
              </a:ext>
            </a:extLst>
          </p:cNvPr>
          <p:cNvSpPr txBox="1"/>
          <p:nvPr/>
        </p:nvSpPr>
        <p:spPr>
          <a:xfrm>
            <a:off x="628650" y="1382298"/>
            <a:ext cx="5576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Toon het aantal spellen uitgegeven per maand van een jaar</a:t>
            </a: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700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GROUP BY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ORDER BY &lt;&gt; GROUP BY!</a:t>
            </a:r>
          </a:p>
          <a:p>
            <a:r>
              <a:rPr lang="nl-BE" sz="1600" dirty="0"/>
              <a:t>Plaats in de SELECT component enkel kolommen waarop</a:t>
            </a:r>
          </a:p>
          <a:p>
            <a:pPr lvl="1"/>
            <a:r>
              <a:rPr lang="nl-BE" sz="1600" dirty="0"/>
              <a:t>Je groepeert </a:t>
            </a:r>
          </a:p>
          <a:p>
            <a:pPr lvl="1"/>
            <a:r>
              <a:rPr lang="nl-BE" sz="1600" dirty="0"/>
              <a:t>Of waarop een aggregatie gebeurt</a:t>
            </a:r>
            <a:br>
              <a:rPr lang="nl-BE" sz="1600" dirty="0"/>
            </a:b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39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29D5A1-E55D-42C3-BDC9-54D21A954650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7FA4D928-E4CE-44E5-8A50-DAB9110C4394}"/>
                </a:ext>
              </a:extLst>
            </p:cNvPr>
            <p:cNvSpPr txBox="1"/>
            <p:nvPr/>
          </p:nvSpPr>
          <p:spPr>
            <a:xfrm>
              <a:off x="728768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C5409BA-F9BE-4E64-9527-FF3B4A43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75691"/>
              <a:ext cx="158007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8C4F3CDD-7EA8-46ED-AE31-2786FE2C6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5F17C50-E16B-4B03-8D1C-49ED89081B5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2159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DISTINCT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63FB22AE-1BD3-49F6-AADE-8D7B6B15A800}"/>
              </a:ext>
            </a:extLst>
          </p:cNvPr>
          <p:cNvGrpSpPr/>
          <p:nvPr/>
        </p:nvGrpSpPr>
        <p:grpSpPr>
          <a:xfrm>
            <a:off x="720000" y="939998"/>
            <a:ext cx="7990864" cy="361638"/>
            <a:chOff x="720000" y="939998"/>
            <a:chExt cx="7990864" cy="36163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E8D357F1-C05A-4C7B-9A26-044180371AB8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36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2E30FC0-D7C4-4699-ACAB-6D0815E0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50884"/>
              <a:ext cx="195072" cy="176315"/>
            </a:xfrm>
            <a:prstGeom prst="rect">
              <a:avLst/>
            </a:prstGeom>
          </p:spPr>
        </p:pic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76B4054F-344A-43D1-8529-3E0C5F9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669D999-5C62-4378-A563-3D449F610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29795" y="1377257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Dubbele voorkomens filteren uit tussenresultaat op basis van kolommen in SELECT</a:t>
            </a:r>
          </a:p>
        </p:txBody>
      </p:sp>
    </p:spTree>
    <p:extLst>
      <p:ext uri="{BB962C8B-B14F-4D97-AF65-F5344CB8AC3E}">
        <p14:creationId xmlns:p14="http://schemas.microsoft.com/office/powerpoint/2010/main" val="519408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40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8 - Oefenbundel 4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757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28" y="653143"/>
            <a:ext cx="5874965" cy="1465466"/>
          </a:xfrm>
        </p:spPr>
        <p:txBody>
          <a:bodyPr/>
          <a:lstStyle/>
          <a:p>
            <a:r>
              <a:rPr lang="nl-BE" b="0" dirty="0"/>
              <a:t>HAVING component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Groepen filteren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41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74800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HAVING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42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63FB22AE-1BD3-49F6-AADE-8D7B6B15A800}"/>
              </a:ext>
            </a:extLst>
          </p:cNvPr>
          <p:cNvGrpSpPr/>
          <p:nvPr/>
        </p:nvGrpSpPr>
        <p:grpSpPr>
          <a:xfrm>
            <a:off x="720000" y="939998"/>
            <a:ext cx="7990864" cy="361638"/>
            <a:chOff x="720000" y="939998"/>
            <a:chExt cx="7990864" cy="36163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E8D357F1-C05A-4C7B-9A26-044180371AB8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36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2E30FC0-D7C4-4699-ACAB-6D0815E0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50884"/>
              <a:ext cx="195072" cy="176315"/>
            </a:xfrm>
            <a:prstGeom prst="rect">
              <a:avLst/>
            </a:prstGeom>
          </p:spPr>
        </p:pic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76B4054F-344A-43D1-8529-3E0C5F9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669D999-5C62-4378-A563-3D449F610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29795" y="1377257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Groepen filteren op basis van een of meerdere criteria</a:t>
            </a:r>
          </a:p>
        </p:txBody>
      </p:sp>
    </p:spTree>
    <p:extLst>
      <p:ext uri="{BB962C8B-B14F-4D97-AF65-F5344CB8AC3E}">
        <p14:creationId xmlns:p14="http://schemas.microsoft.com/office/powerpoint/2010/main" val="3409278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HAVING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43</a:t>
            </a:fld>
            <a:endParaRPr lang="nl-BE" dirty="0"/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AD34872D-63DB-47B8-8DE1-DB3059232B19}"/>
              </a:ext>
            </a:extLst>
          </p:cNvPr>
          <p:cNvGrpSpPr/>
          <p:nvPr/>
        </p:nvGrpSpPr>
        <p:grpSpPr>
          <a:xfrm>
            <a:off x="721148" y="939600"/>
            <a:ext cx="7990864" cy="400110"/>
            <a:chOff x="720000" y="939998"/>
            <a:chExt cx="7990864" cy="400110"/>
          </a:xfrm>
        </p:grpSpPr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7E644330-BCBC-48E4-99BD-44071367D322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Instructie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7EB390F8-6CA5-4AB3-82C9-95BCE1194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7888"/>
              <a:ext cx="195072" cy="156057"/>
            </a:xfrm>
            <a:prstGeom prst="rect">
              <a:avLst/>
            </a:prstGeom>
          </p:spPr>
        </p:pic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E37A08F3-C326-4B4E-A879-059DEE0AE152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CED349C2-CDAA-47F9-B98C-32D3E7B839F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DEF9AD08-44CB-48E1-B629-6BA3D5E63D6A}"/>
              </a:ext>
            </a:extLst>
          </p:cNvPr>
          <p:cNvSpPr txBox="1">
            <a:spLocks/>
          </p:cNvSpPr>
          <p:nvPr/>
        </p:nvSpPr>
        <p:spPr>
          <a:xfrm>
            <a:off x="622923" y="1374018"/>
            <a:ext cx="8305200" cy="743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SELECT 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DISTINCT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select_expr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[,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select_expr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 ... [</a:t>
            </a:r>
            <a:r>
              <a:rPr lang="nl-BE" sz="1600" dirty="0" err="1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into_option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table_references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where_condition]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GROUP BY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col_name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position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}]</a:t>
            </a:r>
          </a:p>
          <a:p>
            <a:pPr marL="0" indent="0">
              <a:buNone/>
            </a:pPr>
            <a:r>
              <a:rPr lang="nl-BE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HAVING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where_condition]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ORDER BY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col_name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position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ASC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DESC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], ...]</a:t>
            </a:r>
            <a:endParaRPr lang="nl-B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00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HAVING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6206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HAVING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where_condition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]</a:t>
            </a:r>
            <a:endParaRPr lang="nl-BE" sz="16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44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9D0F3759-F3F7-43D6-A74B-E1145E91D75B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36704FD-B59B-4FD5-97D3-755357B033D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F407CB3-B581-48CC-8415-56ADBD29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5779" y="1067888"/>
              <a:ext cx="175564" cy="156057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69153A3-35DA-44AB-93FC-3B428B0322A8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313AAC9-1073-48BB-85FC-450206643AD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2090724"/>
            <a:ext cx="8305800" cy="2261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HAVING</a:t>
            </a:r>
            <a:r>
              <a:rPr lang="nl-BE" sz="1600" dirty="0"/>
              <a:t>: </a:t>
            </a:r>
          </a:p>
          <a:p>
            <a:pPr lvl="1"/>
            <a:r>
              <a:rPr lang="nl-BE" sz="1600" dirty="0" err="1"/>
              <a:t>Keyword</a:t>
            </a:r>
            <a:r>
              <a:rPr lang="nl-BE" sz="1600" dirty="0"/>
              <a:t> om aan te geven dat we groepen willen filteren</a:t>
            </a:r>
          </a:p>
          <a:p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where_condition</a:t>
            </a:r>
            <a:endParaRPr lang="nl-BE" sz="1600" dirty="0"/>
          </a:p>
          <a:p>
            <a:pPr lvl="2"/>
            <a:r>
              <a:rPr lang="nl-BE" sz="1600" dirty="0"/>
              <a:t>De conditie(s) waarvoor we groepen willen filteren</a:t>
            </a:r>
          </a:p>
          <a:p>
            <a:pPr lvl="2"/>
            <a:endParaRPr lang="nl-BE" sz="1600" dirty="0"/>
          </a:p>
          <a:p>
            <a:pPr lvl="1"/>
            <a:endParaRPr lang="nl-BE" sz="1600" dirty="0"/>
          </a:p>
          <a:p>
            <a:pPr lvl="1"/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2599994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HAVING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Groepen filteren op basis van aggregatiewaarden</a:t>
            </a:r>
          </a:p>
          <a:p>
            <a:pPr lvl="1"/>
            <a:r>
              <a:rPr lang="nl-BE" sz="1600" dirty="0"/>
              <a:t>Eender welke aggregatiefunctie mag gebruikt worden</a:t>
            </a:r>
          </a:p>
          <a:p>
            <a:pPr lvl="1"/>
            <a:r>
              <a:rPr lang="nl-BE" sz="1600" dirty="0"/>
              <a:t>Meerdere aggregatiefuncties mogen gebruikt worden</a:t>
            </a:r>
          </a:p>
          <a:p>
            <a:r>
              <a:rPr lang="nl-BE" sz="1600" dirty="0"/>
              <a:t>Enkel bruikbaar in combinatie met de GROUP BY component</a:t>
            </a:r>
          </a:p>
          <a:p>
            <a:r>
              <a:rPr lang="nl-BE" sz="1600" dirty="0"/>
              <a:t>Elke kolomspecificatie mag voorkomen in de HAVING component als die vervat zit in een aggregatiefunctie</a:t>
            </a:r>
          </a:p>
          <a:p>
            <a:r>
              <a:rPr lang="nl-BE" sz="1600" dirty="0"/>
              <a:t>Elke kolomspecificatie  in de HAVING component mag afzonderlijk voorkomen als deze voorkomt in de GROUP BY component</a:t>
            </a:r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45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23490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HAVING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46</a:t>
            </a:fld>
            <a:endParaRPr lang="nl-BE" dirty="0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8C08E43D-714B-4F9E-AA2F-73FF0E2385D3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9E9C452-2B7F-4825-807E-0E62188115BB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D8A0E7A-C7D3-4AC3-9454-0277E4068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566F6FB8-7B07-4C77-9E7A-B0B2E6197BA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0849B1C2-0DFA-4C78-B2B6-6CF4CB222CFD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kstvak 39">
            <a:extLst>
              <a:ext uri="{FF2B5EF4-FFF2-40B4-BE49-F238E27FC236}">
                <a16:creationId xmlns:a16="http://schemas.microsoft.com/office/drawing/2014/main" id="{12384BFA-1254-4FE4-92BC-8F5C65E5A9F0}"/>
              </a:ext>
            </a:extLst>
          </p:cNvPr>
          <p:cNvSpPr txBox="1"/>
          <p:nvPr/>
        </p:nvSpPr>
        <p:spPr>
          <a:xfrm>
            <a:off x="748800" y="1706400"/>
            <a:ext cx="3852000" cy="186230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uitgever`</a:t>
            </a:r>
            <a:r>
              <a:rPr lang="nl-BE" sz="1600" dirty="0" err="1"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nl-BE" sz="1600" dirty="0" err="1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COUNT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(*)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AS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 aantal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GROUP BY</a:t>
            </a:r>
          </a:p>
          <a:p>
            <a:pPr algn="l"/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`uitgever`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HAVING COUNT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(*) &gt;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5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97FBC9F-D889-4EA4-A6A8-29CA692BB070}"/>
              </a:ext>
            </a:extLst>
          </p:cNvPr>
          <p:cNvSpPr txBox="1"/>
          <p:nvPr/>
        </p:nvSpPr>
        <p:spPr>
          <a:xfrm>
            <a:off x="628650" y="1382298"/>
            <a:ext cx="746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Toon het aantal uitgebrachte spellen voor uitgevers met &gt; 5 uitgebrachte spellen</a:t>
            </a: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608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0DE0BF80-DEE9-4D36-84CB-4482F254B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706" y="2091482"/>
            <a:ext cx="1056571" cy="720762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HAVING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47</a:t>
            </a:fld>
            <a:endParaRPr lang="nl-BE" dirty="0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8C08E43D-714B-4F9E-AA2F-73FF0E2385D3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9E9C452-2B7F-4825-807E-0E62188115BB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D8A0E7A-C7D3-4AC3-9454-0277E4068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566F6FB8-7B07-4C77-9E7A-B0B2E6197BA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0849B1C2-0DFA-4C78-B2B6-6CF4CB222CFD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kstvak 2">
            <a:extLst>
              <a:ext uri="{FF2B5EF4-FFF2-40B4-BE49-F238E27FC236}">
                <a16:creationId xmlns:a16="http://schemas.microsoft.com/office/drawing/2014/main" id="{597FBC9F-D889-4EA4-A6A8-29CA692BB070}"/>
              </a:ext>
            </a:extLst>
          </p:cNvPr>
          <p:cNvSpPr txBox="1"/>
          <p:nvPr/>
        </p:nvSpPr>
        <p:spPr>
          <a:xfrm>
            <a:off x="628650" y="1382298"/>
            <a:ext cx="746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Toon het aantal uitgebrachte spellen voor uitgevers met &gt; 5 uitgebrachte spellen</a:t>
            </a: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CAA958C-EFB0-4000-82EC-D56D04B6C77C}"/>
              </a:ext>
            </a:extLst>
          </p:cNvPr>
          <p:cNvSpPr txBox="1"/>
          <p:nvPr/>
        </p:nvSpPr>
        <p:spPr>
          <a:xfrm>
            <a:off x="749455" y="1706739"/>
            <a:ext cx="2192771" cy="32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GROUP BY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`uitgever`</a:t>
            </a: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61DDABF-CEFD-43AB-B10E-2D3A5C776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56" y="2091482"/>
            <a:ext cx="2192770" cy="2258472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BC6C7F79-497C-4451-A24A-E943B9CD0854}"/>
              </a:ext>
            </a:extLst>
          </p:cNvPr>
          <p:cNvSpPr/>
          <p:nvPr/>
        </p:nvSpPr>
        <p:spPr>
          <a:xfrm>
            <a:off x="749456" y="2835974"/>
            <a:ext cx="2192770" cy="137152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162454E6-CFE3-48B2-BC96-8E3895A0F07E}"/>
              </a:ext>
            </a:extLst>
          </p:cNvPr>
          <p:cNvSpPr/>
          <p:nvPr/>
        </p:nvSpPr>
        <p:spPr>
          <a:xfrm>
            <a:off x="749456" y="4207499"/>
            <a:ext cx="2192770" cy="142455"/>
          </a:xfrm>
          <a:prstGeom prst="rect">
            <a:avLst/>
          </a:prstGeom>
          <a:solidFill>
            <a:srgbClr val="0077A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C8EDD36D-6A01-4164-B8E5-CC6CE30183E8}"/>
              </a:ext>
            </a:extLst>
          </p:cNvPr>
          <p:cNvSpPr txBox="1"/>
          <p:nvPr/>
        </p:nvSpPr>
        <p:spPr>
          <a:xfrm>
            <a:off x="3745708" y="1692511"/>
            <a:ext cx="2267386" cy="32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HAVING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COUNT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(*) &gt;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8DDAE129-2ADF-46BD-A36A-0B0F77DE641B}"/>
              </a:ext>
            </a:extLst>
          </p:cNvPr>
          <p:cNvSpPr/>
          <p:nvPr/>
        </p:nvSpPr>
        <p:spPr>
          <a:xfrm>
            <a:off x="3745707" y="2255280"/>
            <a:ext cx="1059693" cy="144000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12CA649-2532-450C-A3AD-524822A5B1A8}"/>
              </a:ext>
            </a:extLst>
          </p:cNvPr>
          <p:cNvSpPr/>
          <p:nvPr/>
        </p:nvSpPr>
        <p:spPr>
          <a:xfrm>
            <a:off x="3745707" y="2391571"/>
            <a:ext cx="1059694" cy="151706"/>
          </a:xfrm>
          <a:prstGeom prst="rect">
            <a:avLst/>
          </a:prstGeom>
          <a:solidFill>
            <a:srgbClr val="0077A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hteraccolade 19">
            <a:extLst>
              <a:ext uri="{FF2B5EF4-FFF2-40B4-BE49-F238E27FC236}">
                <a16:creationId xmlns:a16="http://schemas.microsoft.com/office/drawing/2014/main" id="{F9044347-50E5-448E-8662-B17D1B603CE5}"/>
              </a:ext>
            </a:extLst>
          </p:cNvPr>
          <p:cNvSpPr/>
          <p:nvPr/>
        </p:nvSpPr>
        <p:spPr>
          <a:xfrm>
            <a:off x="2942226" y="2828984"/>
            <a:ext cx="145748" cy="1368000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Rechteraccolade 21">
            <a:extLst>
              <a:ext uri="{FF2B5EF4-FFF2-40B4-BE49-F238E27FC236}">
                <a16:creationId xmlns:a16="http://schemas.microsoft.com/office/drawing/2014/main" id="{04F841DE-9ED8-4AA1-AE81-B1C94080021B}"/>
              </a:ext>
            </a:extLst>
          </p:cNvPr>
          <p:cNvSpPr/>
          <p:nvPr/>
        </p:nvSpPr>
        <p:spPr>
          <a:xfrm>
            <a:off x="2942226" y="4215501"/>
            <a:ext cx="145748" cy="366720"/>
          </a:xfrm>
          <a:prstGeom prst="rightBrace">
            <a:avLst/>
          </a:prstGeom>
          <a:ln w="9525">
            <a:solidFill>
              <a:srgbClr val="007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076BE10E-9DE4-4A53-9641-AD66E9E541D1}"/>
              </a:ext>
            </a:extLst>
          </p:cNvPr>
          <p:cNvSpPr txBox="1"/>
          <p:nvPr/>
        </p:nvSpPr>
        <p:spPr>
          <a:xfrm>
            <a:off x="1652111" y="4251905"/>
            <a:ext cx="387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45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" grpId="0" animBg="1"/>
      <p:bldP spid="13" grpId="0" animBg="1"/>
      <p:bldP spid="20" grpId="0" animBg="1"/>
      <p:bldP spid="2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48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8 - Oefenbundel 5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177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DISTINCT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</a:t>
            </a:fld>
            <a:endParaRPr lang="nl-BE" dirty="0"/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AD34872D-63DB-47B8-8DE1-DB3059232B19}"/>
              </a:ext>
            </a:extLst>
          </p:cNvPr>
          <p:cNvGrpSpPr/>
          <p:nvPr/>
        </p:nvGrpSpPr>
        <p:grpSpPr>
          <a:xfrm>
            <a:off x="721148" y="939600"/>
            <a:ext cx="7990864" cy="400110"/>
            <a:chOff x="720000" y="939998"/>
            <a:chExt cx="7990864" cy="400110"/>
          </a:xfrm>
        </p:grpSpPr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7E644330-BCBC-48E4-99BD-44071367D322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Instructie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7EB390F8-6CA5-4AB3-82C9-95BCE1194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7888"/>
              <a:ext cx="195072" cy="156057"/>
            </a:xfrm>
            <a:prstGeom prst="rect">
              <a:avLst/>
            </a:prstGeom>
          </p:spPr>
        </p:pic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E37A08F3-C326-4B4E-A879-059DEE0AE152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CED349C2-CDAA-47F9-B98C-32D3E7B839F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DEF9AD08-44CB-48E1-B629-6BA3D5E63D6A}"/>
              </a:ext>
            </a:extLst>
          </p:cNvPr>
          <p:cNvSpPr txBox="1">
            <a:spLocks/>
          </p:cNvSpPr>
          <p:nvPr/>
        </p:nvSpPr>
        <p:spPr>
          <a:xfrm>
            <a:off x="622923" y="1374018"/>
            <a:ext cx="8305200" cy="743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SELECT 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DISTINCT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]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select_expr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[,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select_expr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 ... [</a:t>
            </a:r>
            <a:r>
              <a:rPr lang="nl-BE" sz="1600" dirty="0" err="1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into_option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table_references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where_condition]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GROUP BY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col_name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position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}]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HAVING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where_condition]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ORDER BY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col_name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position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ASC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DESC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], ...]</a:t>
            </a:r>
            <a:endParaRPr lang="nl-B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78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DISTINCT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6206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SELECT DISTINCT </a:t>
            </a:r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select_expr</a:t>
            </a:r>
            <a:endParaRPr lang="nl-BE" sz="16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9D0F3759-F3F7-43D6-A74B-E1145E91D75B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36704FD-B59B-4FD5-97D3-755357B033D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F407CB3-B581-48CC-8415-56ADBD29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5779" y="1067888"/>
              <a:ext cx="175564" cy="156057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69153A3-35DA-44AB-93FC-3B428B0322A8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313AAC9-1073-48BB-85FC-450206643AD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2090724"/>
            <a:ext cx="8305800" cy="2261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DISTINCT</a:t>
            </a:r>
            <a:r>
              <a:rPr lang="nl-BE" sz="1600" dirty="0"/>
              <a:t>: </a:t>
            </a:r>
          </a:p>
          <a:p>
            <a:pPr lvl="1"/>
            <a:r>
              <a:rPr lang="nl-BE" sz="1600" dirty="0" err="1"/>
              <a:t>Keyword</a:t>
            </a:r>
            <a:r>
              <a:rPr lang="nl-BE" sz="1600" dirty="0"/>
              <a:t> om aan te geven dat we enkel unieke voorkomens wensen te behouden</a:t>
            </a:r>
          </a:p>
          <a:p>
            <a:pPr lvl="1"/>
            <a:r>
              <a:rPr lang="nl-BE" sz="1600" dirty="0"/>
              <a:t>Te specifiëren</a:t>
            </a:r>
          </a:p>
          <a:p>
            <a:pPr lvl="2"/>
            <a:r>
              <a:rPr lang="nl-BE" sz="1600" dirty="0"/>
              <a:t>Na SELECT </a:t>
            </a:r>
            <a:r>
              <a:rPr lang="nl-BE" sz="1600" dirty="0" err="1"/>
              <a:t>keyword</a:t>
            </a:r>
            <a:endParaRPr lang="nl-BE" sz="1600" dirty="0"/>
          </a:p>
          <a:p>
            <a:pPr lvl="2"/>
            <a:r>
              <a:rPr lang="nl-BE" sz="1600" dirty="0"/>
              <a:t>Voor namen van kolommen die geselecteerd worden</a:t>
            </a:r>
          </a:p>
          <a:p>
            <a:pPr lvl="1"/>
            <a:endParaRPr lang="nl-BE" sz="1600" dirty="0"/>
          </a:p>
          <a:p>
            <a:pPr lvl="1"/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203508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DISTINCT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Haalt dubbele voorkomens weg uit aangeboden tussenresultaat</a:t>
            </a:r>
          </a:p>
          <a:p>
            <a:r>
              <a:rPr lang="nl-BE" sz="1600" dirty="0"/>
              <a:t>Hoe bepalen of een voorkomen dubbel is bij enkele kolom in SELECT?</a:t>
            </a:r>
          </a:p>
          <a:p>
            <a:pPr lvl="1"/>
            <a:r>
              <a:rPr lang="nl-BE" sz="1600" dirty="0"/>
              <a:t>Twee rijen R1 en R2</a:t>
            </a:r>
          </a:p>
          <a:p>
            <a:pPr lvl="1"/>
            <a:r>
              <a:rPr lang="nl-BE" sz="1600" dirty="0"/>
              <a:t>Rijen zijn gelijk als R1K1 = R2K1</a:t>
            </a:r>
            <a:endParaRPr lang="nl-BE" sz="1600" baseline="-25000" dirty="0"/>
          </a:p>
          <a:p>
            <a:pPr lvl="1"/>
            <a:r>
              <a:rPr lang="nl-BE" sz="1600" dirty="0"/>
              <a:t>NULL = NULL </a:t>
            </a:r>
            <a:r>
              <a:rPr lang="nl-BE" sz="1600" dirty="0">
                <a:sym typeface="Wingdings" panose="05000000000000000000" pitchFamily="2" charset="2"/>
              </a:rPr>
              <a:t> TRUE</a:t>
            </a:r>
            <a:endParaRPr lang="nl-BE" sz="1600" dirty="0"/>
          </a:p>
          <a:p>
            <a:r>
              <a:rPr lang="nl-BE" sz="1600" dirty="0"/>
              <a:t>Hoe bepalen of een voorkomen dubbel is bij meerdere kolommen in SELECT?</a:t>
            </a:r>
          </a:p>
          <a:p>
            <a:pPr lvl="1"/>
            <a:r>
              <a:rPr lang="nl-BE" sz="1600" dirty="0"/>
              <a:t>Twee rijen R1 en R2</a:t>
            </a:r>
          </a:p>
          <a:p>
            <a:pPr lvl="1"/>
            <a:r>
              <a:rPr lang="nl-BE" sz="1600" dirty="0"/>
              <a:t>Rijen zijn gelijk als R1K1 = R2K1</a:t>
            </a:r>
            <a:r>
              <a:rPr lang="nl-BE" sz="1600" dirty="0">
                <a:solidFill>
                  <a:srgbClr val="AD0F0A"/>
                </a:solidFill>
              </a:rPr>
              <a:t>, R1K</a:t>
            </a:r>
            <a:r>
              <a:rPr lang="nl-BE" sz="1600" baseline="-25000" dirty="0">
                <a:solidFill>
                  <a:srgbClr val="AD0F0A"/>
                </a:solidFill>
              </a:rPr>
              <a:t>n</a:t>
            </a:r>
            <a:r>
              <a:rPr lang="nl-BE" sz="1600" dirty="0">
                <a:solidFill>
                  <a:srgbClr val="AD0F0A"/>
                </a:solidFill>
              </a:rPr>
              <a:t> = R2K</a:t>
            </a:r>
            <a:r>
              <a:rPr lang="nl-BE" sz="1600" baseline="-25000" dirty="0">
                <a:solidFill>
                  <a:srgbClr val="AD0F0A"/>
                </a:solidFill>
              </a:rPr>
              <a:t>n</a:t>
            </a:r>
          </a:p>
          <a:p>
            <a:pPr lvl="1"/>
            <a:r>
              <a:rPr lang="nl-BE" sz="1600" dirty="0"/>
              <a:t>NULL = NULL </a:t>
            </a:r>
            <a:r>
              <a:rPr lang="nl-BE" sz="1600" dirty="0">
                <a:sym typeface="Wingdings" panose="05000000000000000000" pitchFamily="2" charset="2"/>
              </a:rPr>
              <a:t> TRUE</a:t>
            </a:r>
            <a:endParaRPr lang="nl-BE" sz="1600" dirty="0"/>
          </a:p>
          <a:p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6837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DISTINCT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C66AF3C-38E1-464B-B9D4-EA1B73CA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387" y="1742751"/>
            <a:ext cx="752381" cy="1161905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46E085E8-C39B-4F04-8DFC-094A87654733}"/>
              </a:ext>
            </a:extLst>
          </p:cNvPr>
          <p:cNvCxnSpPr>
            <a:cxnSpLocks/>
            <a:stCxn id="26" idx="3"/>
            <a:endCxn id="22" idx="1"/>
          </p:cNvCxnSpPr>
          <p:nvPr/>
        </p:nvCxnSpPr>
        <p:spPr>
          <a:xfrm>
            <a:off x="4324662" y="2356166"/>
            <a:ext cx="1004723" cy="83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8C66FEC9-BDA3-4CB7-BC2A-E736246C1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87" y="3303824"/>
            <a:ext cx="752381" cy="838095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18" name="Rechthoek 17">
            <a:extLst>
              <a:ext uri="{FF2B5EF4-FFF2-40B4-BE49-F238E27FC236}">
                <a16:creationId xmlns:a16="http://schemas.microsoft.com/office/drawing/2014/main" id="{6A761ACC-9A07-41D6-A869-5239EA9F5DE5}"/>
              </a:ext>
            </a:extLst>
          </p:cNvPr>
          <p:cNvSpPr/>
          <p:nvPr/>
        </p:nvSpPr>
        <p:spPr>
          <a:xfrm>
            <a:off x="5329387" y="2103555"/>
            <a:ext cx="752381" cy="174660"/>
          </a:xfrm>
          <a:prstGeom prst="rect">
            <a:avLst/>
          </a:prstGeom>
          <a:solidFill>
            <a:srgbClr val="AD0F0A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6226CFC-D418-4176-957E-CDB3F1BE3707}"/>
              </a:ext>
            </a:extLst>
          </p:cNvPr>
          <p:cNvSpPr/>
          <p:nvPr/>
        </p:nvSpPr>
        <p:spPr>
          <a:xfrm>
            <a:off x="5329386" y="2749232"/>
            <a:ext cx="752381" cy="174660"/>
          </a:xfrm>
          <a:prstGeom prst="rect">
            <a:avLst/>
          </a:prstGeom>
          <a:solidFill>
            <a:srgbClr val="AD0F0A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7ED35714-1AFA-4036-9714-39416D0876F8}"/>
              </a:ext>
            </a:extLst>
          </p:cNvPr>
          <p:cNvSpPr/>
          <p:nvPr/>
        </p:nvSpPr>
        <p:spPr>
          <a:xfrm>
            <a:off x="5329385" y="2269675"/>
            <a:ext cx="752381" cy="174660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960CF9DA-9406-432A-9880-9CF0E836BAB9}"/>
              </a:ext>
            </a:extLst>
          </p:cNvPr>
          <p:cNvSpPr/>
          <p:nvPr/>
        </p:nvSpPr>
        <p:spPr>
          <a:xfrm>
            <a:off x="5329384" y="2574572"/>
            <a:ext cx="752381" cy="174660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57B439B7-2974-4ACB-B2E4-797541BB4C42}"/>
              </a:ext>
            </a:extLst>
          </p:cNvPr>
          <p:cNvSpPr txBox="1"/>
          <p:nvPr/>
        </p:nvSpPr>
        <p:spPr>
          <a:xfrm>
            <a:off x="628650" y="1382298"/>
            <a:ext cx="14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Enkele kolom:</a:t>
            </a: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36358615-C7BF-45DB-881C-3B3ABB0A5752}"/>
              </a:ext>
            </a:extLst>
          </p:cNvPr>
          <p:cNvSpPr/>
          <p:nvPr/>
        </p:nvSpPr>
        <p:spPr>
          <a:xfrm>
            <a:off x="720000" y="1735175"/>
            <a:ext cx="3604662" cy="1241981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8C08E43D-714B-4F9E-AA2F-73FF0E2385D3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9E9C452-2B7F-4825-807E-0E62188115BB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D8A0E7A-C7D3-4AC3-9454-0277E4068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566F6FB8-7B07-4C77-9E7A-B0B2E6197BA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0849B1C2-0DFA-4C78-B2B6-6CF4CB222CFD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kstvak 39">
            <a:extLst>
              <a:ext uri="{FF2B5EF4-FFF2-40B4-BE49-F238E27FC236}">
                <a16:creationId xmlns:a16="http://schemas.microsoft.com/office/drawing/2014/main" id="{12384BFA-1254-4FE4-92BC-8F5C65E5A9F0}"/>
              </a:ext>
            </a:extLst>
          </p:cNvPr>
          <p:cNvSpPr txBox="1"/>
          <p:nvPr/>
        </p:nvSpPr>
        <p:spPr>
          <a:xfrm>
            <a:off x="823560" y="1765155"/>
            <a:ext cx="3353631" cy="1029216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`naam`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24C7B5C3-5D6F-448F-B388-10A377C2AA30}"/>
              </a:ext>
            </a:extLst>
          </p:cNvPr>
          <p:cNvSpPr/>
          <p:nvPr/>
        </p:nvSpPr>
        <p:spPr>
          <a:xfrm>
            <a:off x="727495" y="3107410"/>
            <a:ext cx="3597167" cy="1232578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42991481-22C9-4C7D-9778-BCB7E083001E}"/>
              </a:ext>
            </a:extLst>
          </p:cNvPr>
          <p:cNvSpPr txBox="1"/>
          <p:nvPr/>
        </p:nvSpPr>
        <p:spPr>
          <a:xfrm>
            <a:off x="893786" y="3178284"/>
            <a:ext cx="3353631" cy="1029216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DISTINCT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`naam`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</p:txBody>
      </p: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8CC56BAA-DD06-4024-8BC8-200C3719A4C4}"/>
              </a:ext>
            </a:extLst>
          </p:cNvPr>
          <p:cNvCxnSpPr>
            <a:cxnSpLocks/>
            <a:stCxn id="41" idx="3"/>
            <a:endCxn id="17" idx="1"/>
          </p:cNvCxnSpPr>
          <p:nvPr/>
        </p:nvCxnSpPr>
        <p:spPr>
          <a:xfrm flipV="1">
            <a:off x="4324662" y="3722872"/>
            <a:ext cx="1004725" cy="82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 animBg="1"/>
      <p:bldP spid="24" grpId="0" animBg="1"/>
      <p:bldP spid="26" grpId="0" animBg="1"/>
      <p:bldP spid="40" grpId="0"/>
      <p:bldP spid="41" grpId="0" animBg="1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Afbeelding 22">
            <a:extLst>
              <a:ext uri="{FF2B5EF4-FFF2-40B4-BE49-F238E27FC236}">
                <a16:creationId xmlns:a16="http://schemas.microsoft.com/office/drawing/2014/main" id="{AED8FF7F-4253-4620-8450-E34D5F834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387" y="1721271"/>
            <a:ext cx="1257143" cy="1647619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DISTINCT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9</a:t>
            </a:fld>
            <a:endParaRPr lang="nl-BE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46E085E8-C39B-4F04-8DFC-094A87654733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324662" y="2356166"/>
            <a:ext cx="1004723" cy="83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6A761ACC-9A07-41D6-A869-5239EA9F5DE5}"/>
              </a:ext>
            </a:extLst>
          </p:cNvPr>
          <p:cNvSpPr/>
          <p:nvPr/>
        </p:nvSpPr>
        <p:spPr>
          <a:xfrm>
            <a:off x="5329387" y="2232059"/>
            <a:ext cx="1257141" cy="174660"/>
          </a:xfrm>
          <a:prstGeom prst="rect">
            <a:avLst/>
          </a:prstGeom>
          <a:solidFill>
            <a:srgbClr val="AD0F0A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6226CFC-D418-4176-957E-CDB3F1BE3707}"/>
              </a:ext>
            </a:extLst>
          </p:cNvPr>
          <p:cNvSpPr/>
          <p:nvPr/>
        </p:nvSpPr>
        <p:spPr>
          <a:xfrm>
            <a:off x="5329385" y="3202401"/>
            <a:ext cx="1257143" cy="166489"/>
          </a:xfrm>
          <a:prstGeom prst="rect">
            <a:avLst/>
          </a:prstGeom>
          <a:solidFill>
            <a:srgbClr val="AD0F0A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57B439B7-2974-4ACB-B2E4-797541BB4C42}"/>
              </a:ext>
            </a:extLst>
          </p:cNvPr>
          <p:cNvSpPr txBox="1"/>
          <p:nvPr/>
        </p:nvSpPr>
        <p:spPr>
          <a:xfrm>
            <a:off x="628650" y="1382298"/>
            <a:ext cx="2124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Meerdere kolommen:</a:t>
            </a:r>
            <a:endParaRPr lang="nl-BE" sz="16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36358615-C7BF-45DB-881C-3B3ABB0A5752}"/>
              </a:ext>
            </a:extLst>
          </p:cNvPr>
          <p:cNvSpPr/>
          <p:nvPr/>
        </p:nvSpPr>
        <p:spPr>
          <a:xfrm>
            <a:off x="720000" y="1735175"/>
            <a:ext cx="3604662" cy="1241981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8C08E43D-714B-4F9E-AA2F-73FF0E2385D3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9E9C452-2B7F-4825-807E-0E62188115BB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D8A0E7A-C7D3-4AC3-9454-0277E4068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566F6FB8-7B07-4C77-9E7A-B0B2E6197BA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0849B1C2-0DFA-4C78-B2B6-6CF4CB222CFD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kstvak 39">
            <a:extLst>
              <a:ext uri="{FF2B5EF4-FFF2-40B4-BE49-F238E27FC236}">
                <a16:creationId xmlns:a16="http://schemas.microsoft.com/office/drawing/2014/main" id="{12384BFA-1254-4FE4-92BC-8F5C65E5A9F0}"/>
              </a:ext>
            </a:extLst>
          </p:cNvPr>
          <p:cNvSpPr txBox="1"/>
          <p:nvPr/>
        </p:nvSpPr>
        <p:spPr>
          <a:xfrm>
            <a:off x="823560" y="1765155"/>
            <a:ext cx="3353631" cy="1029216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naam`</a:t>
            </a:r>
            <a:r>
              <a:rPr lang="nl-BE" sz="1600" dirty="0" err="1"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`console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24C7B5C3-5D6F-448F-B388-10A377C2AA30}"/>
              </a:ext>
            </a:extLst>
          </p:cNvPr>
          <p:cNvSpPr/>
          <p:nvPr/>
        </p:nvSpPr>
        <p:spPr>
          <a:xfrm>
            <a:off x="727495" y="3107410"/>
            <a:ext cx="3597167" cy="1232578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42991481-22C9-4C7D-9778-BCB7E083001E}"/>
              </a:ext>
            </a:extLst>
          </p:cNvPr>
          <p:cNvSpPr txBox="1"/>
          <p:nvPr/>
        </p:nvSpPr>
        <p:spPr>
          <a:xfrm>
            <a:off x="893786" y="3178284"/>
            <a:ext cx="3353631" cy="1029216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DISTINCT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naam`</a:t>
            </a:r>
            <a:r>
              <a:rPr lang="nl-BE" sz="1600" dirty="0" err="1"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`console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</p:txBody>
      </p: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8CC56BAA-DD06-4024-8BC8-200C3719A4C4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4324662" y="3722872"/>
            <a:ext cx="2468785" cy="82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F2F74B87-BED5-4333-88FC-7E4B8DF1E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447" y="2854274"/>
            <a:ext cx="1257143" cy="148571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345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6" grpId="0" animBg="1"/>
      <p:bldP spid="40" grpId="0"/>
      <p:bldP spid="41" grpId="0" animBg="1"/>
      <p:bldP spid="42" grpId="0"/>
    </p:bldLst>
  </p:timing>
</p:sld>
</file>

<file path=ppt/theme/theme1.xml><?xml version="1.0" encoding="utf-8"?>
<a:theme xmlns:a="http://schemas.openxmlformats.org/drawingml/2006/main" name="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A73E408CA2145A2C7EC726E09C1E5" ma:contentTypeVersion="10" ma:contentTypeDescription="Een nieuw document maken." ma:contentTypeScope="" ma:versionID="03433cdf7a0b3d1c2a12ed98e0722658">
  <xsd:schema xmlns:xsd="http://www.w3.org/2001/XMLSchema" xmlns:xs="http://www.w3.org/2001/XMLSchema" xmlns:p="http://schemas.microsoft.com/office/2006/metadata/properties" xmlns:ns3="7d1bc8d3-f195-41a2-943a-2f7c50425002" xmlns:ns4="63697547-b4ea-4640-a613-0874ec91d098" targetNamespace="http://schemas.microsoft.com/office/2006/metadata/properties" ma:root="true" ma:fieldsID="5188621da2e5c228347c994a940cb5f1" ns3:_="" ns4:_="">
    <xsd:import namespace="7d1bc8d3-f195-41a2-943a-2f7c50425002"/>
    <xsd:import namespace="63697547-b4ea-4640-a613-0874ec91d0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bc8d3-f195-41a2-943a-2f7c504250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97547-b4ea-4640-a613-0874ec91d0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42D3C2-BB98-451B-86AF-51AF1D7D2B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190ABC-9A21-4D2B-8890-2CDF29A7489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E6FE40A-3610-4CC3-B5AE-175D304192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1bc8d3-f195-41a2-943a-2f7c50425002"/>
    <ds:schemaRef ds:uri="63697547-b4ea-4640-a613-0874ec91d0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Office_2016_PowerPoint_AP-presentatie_(verhouding 16-9)</Template>
  <TotalTime>1343</TotalTime>
  <Words>2105</Words>
  <Application>Microsoft Office PowerPoint</Application>
  <PresentationFormat>Diavoorstelling (16:9)</PresentationFormat>
  <Paragraphs>376</Paragraphs>
  <Slides>48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48</vt:i4>
      </vt:variant>
    </vt:vector>
  </HeadingPairs>
  <TitlesOfParts>
    <vt:vector size="54" baseType="lpstr">
      <vt:lpstr>Arial</vt:lpstr>
      <vt:lpstr>Calibri</vt:lpstr>
      <vt:lpstr>Century Gothic</vt:lpstr>
      <vt:lpstr>Consolas</vt:lpstr>
      <vt:lpstr>Courier New</vt:lpstr>
      <vt:lpstr>Kantoorthema</vt:lpstr>
      <vt:lpstr>Databases</vt:lpstr>
      <vt:lpstr>Topics</vt:lpstr>
      <vt:lpstr>DISTINCT</vt:lpstr>
      <vt:lpstr>DISTINCT</vt:lpstr>
      <vt:lpstr>DISTINCT</vt:lpstr>
      <vt:lpstr>DISTINCT</vt:lpstr>
      <vt:lpstr>DISTINCT</vt:lpstr>
      <vt:lpstr>DISTINCT</vt:lpstr>
      <vt:lpstr>DISTINCT</vt:lpstr>
      <vt:lpstr>Oefeningen</vt:lpstr>
      <vt:lpstr>ORDER BY component</vt:lpstr>
      <vt:lpstr>De ORDER BY component</vt:lpstr>
      <vt:lpstr>De ORDER BY component</vt:lpstr>
      <vt:lpstr>De ORDER BY component</vt:lpstr>
      <vt:lpstr>De ORDER BY component</vt:lpstr>
      <vt:lpstr>De ORDER BY component</vt:lpstr>
      <vt:lpstr>De ORDER BY component</vt:lpstr>
      <vt:lpstr>De ORDER BY component</vt:lpstr>
      <vt:lpstr>De ORDER BY component</vt:lpstr>
      <vt:lpstr>Oefeningen</vt:lpstr>
      <vt:lpstr>LIMIT</vt:lpstr>
      <vt:lpstr>LIMIT</vt:lpstr>
      <vt:lpstr>LIMIT</vt:lpstr>
      <vt:lpstr>LIMIT</vt:lpstr>
      <vt:lpstr>LIMIT</vt:lpstr>
      <vt:lpstr>LIMIT</vt:lpstr>
      <vt:lpstr>LIMIT</vt:lpstr>
      <vt:lpstr>Oefeningen</vt:lpstr>
      <vt:lpstr>GROUP BY component</vt:lpstr>
      <vt:lpstr>De GROUP BY component</vt:lpstr>
      <vt:lpstr>De GROUP BY component</vt:lpstr>
      <vt:lpstr>De GROUP BY component</vt:lpstr>
      <vt:lpstr>De GROUP BY component</vt:lpstr>
      <vt:lpstr>De GROUP BY component</vt:lpstr>
      <vt:lpstr>De GROUP BY component</vt:lpstr>
      <vt:lpstr>De GROUP BY component</vt:lpstr>
      <vt:lpstr>De GROUP BY component</vt:lpstr>
      <vt:lpstr>De GROUP BY component</vt:lpstr>
      <vt:lpstr>De GROUP BY component</vt:lpstr>
      <vt:lpstr>Oefeningen</vt:lpstr>
      <vt:lpstr>HAVING component</vt:lpstr>
      <vt:lpstr>De HAVING component</vt:lpstr>
      <vt:lpstr>De HAVING component</vt:lpstr>
      <vt:lpstr>De HAVING component</vt:lpstr>
      <vt:lpstr>De HAVING component</vt:lpstr>
      <vt:lpstr>De HAVING component</vt:lpstr>
      <vt:lpstr>De HAVING component</vt:lpstr>
      <vt:lpstr>Oefeningen</vt:lpstr>
    </vt:vector>
  </TitlesOfParts>
  <Company>Artesis Plantijn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Muyshondt Karen</dc:creator>
  <cp:lastModifiedBy>De Pooter Marijn</cp:lastModifiedBy>
  <cp:revision>54</cp:revision>
  <dcterms:created xsi:type="dcterms:W3CDTF">2019-12-03T14:45:58Z</dcterms:created>
  <dcterms:modified xsi:type="dcterms:W3CDTF">2020-11-15T09:57:43Z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0x010100CD4A73E408CA2145A2C7EC726E09C1E5</vt:lpwstr>
  </property>
</Properties>
</file>